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4" r:id="rId34"/>
    <p:sldId id="289" r:id="rId35"/>
    <p:sldId id="290" r:id="rId36"/>
    <p:sldId id="291" r:id="rId37"/>
    <p:sldId id="292" r:id="rId38"/>
    <p:sldId id="293" r:id="rId39"/>
    <p:sldId id="295" r:id="rId40"/>
  </p:sldIdLst>
  <p:sldSz cx="9144000" cy="5143500" type="screen16x9"/>
  <p:notesSz cx="6858000" cy="9144000"/>
  <p:embeddedFontLst>
    <p:embeddedFont>
      <p:font typeface="Nixie One" panose="020B0604020202020204" charset="0"/>
      <p:regular r:id="rId42"/>
    </p:embeddedFont>
    <p:embeddedFont>
      <p:font typeface="Raleway Black" pitchFamily="2" charset="0"/>
      <p:bold r:id="rId43"/>
      <p:boldItalic r:id="rId44"/>
    </p:embeddedFont>
    <p:embeddedFont>
      <p:font typeface="Varela Round" panose="00000500000000000000" pitchFamily="2" charset="-79"/>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4" autoAdjust="0"/>
  </p:normalViewPr>
  <p:slideViewPr>
    <p:cSldViewPr snapToGrid="0">
      <p:cViewPr varScale="1">
        <p:scale>
          <a:sx n="65" d="100"/>
          <a:sy n="65" d="100"/>
        </p:scale>
        <p:origin x="12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imah  Ahmat" userId="b9cc49cb-50cb-4331-81c2-3d55d2c7d3d5" providerId="ADAL" clId="{DCD70D76-83E0-4677-9C29-51861F8E6C2E}"/>
    <pc:docChg chg="undo custSel addSld delSld modSld">
      <pc:chgData name="Hamimah  Ahmat" userId="b9cc49cb-50cb-4331-81c2-3d55d2c7d3d5" providerId="ADAL" clId="{DCD70D76-83E0-4677-9C29-51861F8E6C2E}" dt="2024-03-21T09:54:09.934" v="315" actId="1076"/>
      <pc:docMkLst>
        <pc:docMk/>
      </pc:docMkLst>
      <pc:sldChg chg="addSp modSp mod">
        <pc:chgData name="Hamimah  Ahmat" userId="b9cc49cb-50cb-4331-81c2-3d55d2c7d3d5" providerId="ADAL" clId="{DCD70D76-83E0-4677-9C29-51861F8E6C2E}" dt="2024-03-21T09:53:25.199" v="311" actId="1076"/>
        <pc:sldMkLst>
          <pc:docMk/>
          <pc:sldMk cId="0" sldId="256"/>
        </pc:sldMkLst>
        <pc:spChg chg="add mod">
          <ac:chgData name="Hamimah  Ahmat" userId="b9cc49cb-50cb-4331-81c2-3d55d2c7d3d5" providerId="ADAL" clId="{DCD70D76-83E0-4677-9C29-51861F8E6C2E}" dt="2024-03-21T09:47:14.470" v="115"/>
          <ac:spMkLst>
            <pc:docMk/>
            <pc:sldMk cId="0" sldId="256"/>
            <ac:spMk id="2" creationId="{405CD679-04DF-3A7D-D886-D2287F09371E}"/>
          </ac:spMkLst>
        </pc:spChg>
        <pc:spChg chg="mod">
          <ac:chgData name="Hamimah  Ahmat" userId="b9cc49cb-50cb-4331-81c2-3d55d2c7d3d5" providerId="ADAL" clId="{DCD70D76-83E0-4677-9C29-51861F8E6C2E}" dt="2024-03-21T09:53:25.199" v="311" actId="1076"/>
          <ac:spMkLst>
            <pc:docMk/>
            <pc:sldMk cId="0" sldId="256"/>
            <ac:spMk id="195" creationId="{00000000-0000-0000-0000-000000000000}"/>
          </ac:spMkLst>
        </pc:spChg>
      </pc:sldChg>
      <pc:sldChg chg="addSp modSp mod">
        <pc:chgData name="Hamimah  Ahmat" userId="b9cc49cb-50cb-4331-81c2-3d55d2c7d3d5" providerId="ADAL" clId="{DCD70D76-83E0-4677-9C29-51861F8E6C2E}" dt="2024-03-21T09:47:20.574" v="116"/>
        <pc:sldMkLst>
          <pc:docMk/>
          <pc:sldMk cId="0" sldId="257"/>
        </pc:sldMkLst>
        <pc:spChg chg="add mod">
          <ac:chgData name="Hamimah  Ahmat" userId="b9cc49cb-50cb-4331-81c2-3d55d2c7d3d5" providerId="ADAL" clId="{DCD70D76-83E0-4677-9C29-51861F8E6C2E}" dt="2024-03-21T09:47:20.574" v="116"/>
          <ac:spMkLst>
            <pc:docMk/>
            <pc:sldMk cId="0" sldId="257"/>
            <ac:spMk id="2" creationId="{312ECE90-48C4-28EA-BF67-A11B75DF37C1}"/>
          </ac:spMkLst>
        </pc:spChg>
        <pc:spChg chg="mod">
          <ac:chgData name="Hamimah  Ahmat" userId="b9cc49cb-50cb-4331-81c2-3d55d2c7d3d5" providerId="ADAL" clId="{DCD70D76-83E0-4677-9C29-51861F8E6C2E}" dt="2024-03-21T08:36:38.941" v="72" actId="948"/>
          <ac:spMkLst>
            <pc:docMk/>
            <pc:sldMk cId="0" sldId="257"/>
            <ac:spMk id="201" creationId="{00000000-0000-0000-0000-000000000000}"/>
          </ac:spMkLst>
        </pc:spChg>
      </pc:sldChg>
      <pc:sldChg chg="addSp modSp mod">
        <pc:chgData name="Hamimah  Ahmat" userId="b9cc49cb-50cb-4331-81c2-3d55d2c7d3d5" providerId="ADAL" clId="{DCD70D76-83E0-4677-9C29-51861F8E6C2E}" dt="2024-03-21T09:47:23.584" v="117"/>
        <pc:sldMkLst>
          <pc:docMk/>
          <pc:sldMk cId="0" sldId="258"/>
        </pc:sldMkLst>
        <pc:spChg chg="add mod">
          <ac:chgData name="Hamimah  Ahmat" userId="b9cc49cb-50cb-4331-81c2-3d55d2c7d3d5" providerId="ADAL" clId="{DCD70D76-83E0-4677-9C29-51861F8E6C2E}" dt="2024-03-21T09:47:23.584" v="117"/>
          <ac:spMkLst>
            <pc:docMk/>
            <pc:sldMk cId="0" sldId="258"/>
            <ac:spMk id="2" creationId="{361A1609-801E-0703-70B6-1025A0298F90}"/>
          </ac:spMkLst>
        </pc:spChg>
        <pc:spChg chg="mod">
          <ac:chgData name="Hamimah  Ahmat" userId="b9cc49cb-50cb-4331-81c2-3d55d2c7d3d5" providerId="ADAL" clId="{DCD70D76-83E0-4677-9C29-51861F8E6C2E}" dt="2024-03-19T09:15:41.492" v="7" actId="207"/>
          <ac:spMkLst>
            <pc:docMk/>
            <pc:sldMk cId="0" sldId="258"/>
            <ac:spMk id="208" creationId="{00000000-0000-0000-0000-000000000000}"/>
          </ac:spMkLst>
        </pc:spChg>
      </pc:sldChg>
      <pc:sldChg chg="addSp modSp mod">
        <pc:chgData name="Hamimah  Ahmat" userId="b9cc49cb-50cb-4331-81c2-3d55d2c7d3d5" providerId="ADAL" clId="{DCD70D76-83E0-4677-9C29-51861F8E6C2E}" dt="2024-03-21T09:47:39.803" v="150"/>
        <pc:sldMkLst>
          <pc:docMk/>
          <pc:sldMk cId="0" sldId="259"/>
        </pc:sldMkLst>
        <pc:spChg chg="add mod">
          <ac:chgData name="Hamimah  Ahmat" userId="b9cc49cb-50cb-4331-81c2-3d55d2c7d3d5" providerId="ADAL" clId="{DCD70D76-83E0-4677-9C29-51861F8E6C2E}" dt="2024-03-21T09:47:39.803" v="150"/>
          <ac:spMkLst>
            <pc:docMk/>
            <pc:sldMk cId="0" sldId="259"/>
            <ac:spMk id="2" creationId="{6D55DDF9-A151-4B2A-6520-F422FB02ACC8}"/>
          </ac:spMkLst>
        </pc:spChg>
        <pc:spChg chg="mod">
          <ac:chgData name="Hamimah  Ahmat" userId="b9cc49cb-50cb-4331-81c2-3d55d2c7d3d5" providerId="ADAL" clId="{DCD70D76-83E0-4677-9C29-51861F8E6C2E}" dt="2024-03-21T09:47:37.237" v="149" actId="1036"/>
          <ac:spMkLst>
            <pc:docMk/>
            <pc:sldMk cId="0" sldId="259"/>
            <ac:spMk id="215" creationId="{00000000-0000-0000-0000-000000000000}"/>
          </ac:spMkLst>
        </pc:spChg>
        <pc:spChg chg="mod">
          <ac:chgData name="Hamimah  Ahmat" userId="b9cc49cb-50cb-4331-81c2-3d55d2c7d3d5" providerId="ADAL" clId="{DCD70D76-83E0-4677-9C29-51861F8E6C2E}" dt="2024-03-21T09:47:37.237" v="149" actId="1036"/>
          <ac:spMkLst>
            <pc:docMk/>
            <pc:sldMk cId="0" sldId="259"/>
            <ac:spMk id="216" creationId="{00000000-0000-0000-0000-000000000000}"/>
          </ac:spMkLst>
        </pc:spChg>
        <pc:spChg chg="mod">
          <ac:chgData name="Hamimah  Ahmat" userId="b9cc49cb-50cb-4331-81c2-3d55d2c7d3d5" providerId="ADAL" clId="{DCD70D76-83E0-4677-9C29-51861F8E6C2E}" dt="2024-03-21T09:47:37.237" v="149" actId="1036"/>
          <ac:spMkLst>
            <pc:docMk/>
            <pc:sldMk cId="0" sldId="259"/>
            <ac:spMk id="217" creationId="{00000000-0000-0000-0000-000000000000}"/>
          </ac:spMkLst>
        </pc:spChg>
      </pc:sldChg>
      <pc:sldChg chg="modSp mod">
        <pc:chgData name="Hamimah  Ahmat" userId="b9cc49cb-50cb-4331-81c2-3d55d2c7d3d5" providerId="ADAL" clId="{DCD70D76-83E0-4677-9C29-51861F8E6C2E}" dt="2024-03-21T09:53:43.092" v="314" actId="20577"/>
        <pc:sldMkLst>
          <pc:docMk/>
          <pc:sldMk cId="0" sldId="260"/>
        </pc:sldMkLst>
        <pc:spChg chg="mod">
          <ac:chgData name="Hamimah  Ahmat" userId="b9cc49cb-50cb-4331-81c2-3d55d2c7d3d5" providerId="ADAL" clId="{DCD70D76-83E0-4677-9C29-51861F8E6C2E}" dt="2024-03-21T09:53:43.092" v="314" actId="20577"/>
          <ac:spMkLst>
            <pc:docMk/>
            <pc:sldMk cId="0" sldId="260"/>
            <ac:spMk id="222" creationId="{00000000-0000-0000-0000-000000000000}"/>
          </ac:spMkLst>
        </pc:spChg>
        <pc:spChg chg="mod">
          <ac:chgData name="Hamimah  Ahmat" userId="b9cc49cb-50cb-4331-81c2-3d55d2c7d3d5" providerId="ADAL" clId="{DCD70D76-83E0-4677-9C29-51861F8E6C2E}" dt="2024-03-19T09:18:57.137" v="48" actId="1076"/>
          <ac:spMkLst>
            <pc:docMk/>
            <pc:sldMk cId="0" sldId="260"/>
            <ac:spMk id="223" creationId="{00000000-0000-0000-0000-000000000000}"/>
          </ac:spMkLst>
        </pc:spChg>
        <pc:spChg chg="mod">
          <ac:chgData name="Hamimah  Ahmat" userId="b9cc49cb-50cb-4331-81c2-3d55d2c7d3d5" providerId="ADAL" clId="{DCD70D76-83E0-4677-9C29-51861F8E6C2E}" dt="2024-03-19T09:19:01.515" v="49" actId="1076"/>
          <ac:spMkLst>
            <pc:docMk/>
            <pc:sldMk cId="0" sldId="260"/>
            <ac:spMk id="224" creationId="{00000000-0000-0000-0000-000000000000}"/>
          </ac:spMkLst>
        </pc:spChg>
        <pc:picChg chg="mod">
          <ac:chgData name="Hamimah  Ahmat" userId="b9cc49cb-50cb-4331-81c2-3d55d2c7d3d5" providerId="ADAL" clId="{DCD70D76-83E0-4677-9C29-51861F8E6C2E}" dt="2024-03-19T09:18:49.081" v="47" actId="1076"/>
          <ac:picMkLst>
            <pc:docMk/>
            <pc:sldMk cId="0" sldId="260"/>
            <ac:picMk id="225" creationId="{00000000-0000-0000-0000-000000000000}"/>
          </ac:picMkLst>
        </pc:picChg>
        <pc:picChg chg="mod">
          <ac:chgData name="Hamimah  Ahmat" userId="b9cc49cb-50cb-4331-81c2-3d55d2c7d3d5" providerId="ADAL" clId="{DCD70D76-83E0-4677-9C29-51861F8E6C2E}" dt="2024-03-19T09:18:45.079" v="46" actId="1076"/>
          <ac:picMkLst>
            <pc:docMk/>
            <pc:sldMk cId="0" sldId="260"/>
            <ac:picMk id="227" creationId="{00000000-0000-0000-0000-000000000000}"/>
          </ac:picMkLst>
        </pc:picChg>
      </pc:sldChg>
      <pc:sldChg chg="addSp modSp mod">
        <pc:chgData name="Hamimah  Ahmat" userId="b9cc49cb-50cb-4331-81c2-3d55d2c7d3d5" providerId="ADAL" clId="{DCD70D76-83E0-4677-9C29-51861F8E6C2E}" dt="2024-03-21T09:47:49.854" v="151"/>
        <pc:sldMkLst>
          <pc:docMk/>
          <pc:sldMk cId="0" sldId="261"/>
        </pc:sldMkLst>
        <pc:spChg chg="add mod">
          <ac:chgData name="Hamimah  Ahmat" userId="b9cc49cb-50cb-4331-81c2-3d55d2c7d3d5" providerId="ADAL" clId="{DCD70D76-83E0-4677-9C29-51861F8E6C2E}" dt="2024-03-21T09:47:49.854" v="151"/>
          <ac:spMkLst>
            <pc:docMk/>
            <pc:sldMk cId="0" sldId="261"/>
            <ac:spMk id="2" creationId="{A241AA5E-8C52-19C2-A7D8-C9D020557A10}"/>
          </ac:spMkLst>
        </pc:spChg>
        <pc:spChg chg="mod">
          <ac:chgData name="Hamimah  Ahmat" userId="b9cc49cb-50cb-4331-81c2-3d55d2c7d3d5" providerId="ADAL" clId="{DCD70D76-83E0-4677-9C29-51861F8E6C2E}" dt="2024-03-19T09:19:36.093" v="50" actId="2711"/>
          <ac:spMkLst>
            <pc:docMk/>
            <pc:sldMk cId="0" sldId="261"/>
            <ac:spMk id="232" creationId="{00000000-0000-0000-0000-000000000000}"/>
          </ac:spMkLst>
        </pc:spChg>
      </pc:sldChg>
      <pc:sldChg chg="addSp modSp mod">
        <pc:chgData name="Hamimah  Ahmat" userId="b9cc49cb-50cb-4331-81c2-3d55d2c7d3d5" providerId="ADAL" clId="{DCD70D76-83E0-4677-9C29-51861F8E6C2E}" dt="2024-03-21T09:47:53.189" v="152"/>
        <pc:sldMkLst>
          <pc:docMk/>
          <pc:sldMk cId="0" sldId="262"/>
        </pc:sldMkLst>
        <pc:spChg chg="add mod">
          <ac:chgData name="Hamimah  Ahmat" userId="b9cc49cb-50cb-4331-81c2-3d55d2c7d3d5" providerId="ADAL" clId="{DCD70D76-83E0-4677-9C29-51861F8E6C2E}" dt="2024-03-21T09:47:53.189" v="152"/>
          <ac:spMkLst>
            <pc:docMk/>
            <pc:sldMk cId="0" sldId="262"/>
            <ac:spMk id="2" creationId="{F31ECE72-7114-1921-3E50-9366424A303A}"/>
          </ac:spMkLst>
        </pc:spChg>
        <pc:spChg chg="mod">
          <ac:chgData name="Hamimah  Ahmat" userId="b9cc49cb-50cb-4331-81c2-3d55d2c7d3d5" providerId="ADAL" clId="{DCD70D76-83E0-4677-9C29-51861F8E6C2E}" dt="2024-03-21T08:34:09.478" v="54" actId="1076"/>
          <ac:spMkLst>
            <pc:docMk/>
            <pc:sldMk cId="0" sldId="262"/>
            <ac:spMk id="239" creationId="{00000000-0000-0000-0000-000000000000}"/>
          </ac:spMkLst>
        </pc:spChg>
        <pc:picChg chg="mod modCrop">
          <ac:chgData name="Hamimah  Ahmat" userId="b9cc49cb-50cb-4331-81c2-3d55d2c7d3d5" providerId="ADAL" clId="{DCD70D76-83E0-4677-9C29-51861F8E6C2E}" dt="2024-03-21T08:34:32.721" v="59" actId="1076"/>
          <ac:picMkLst>
            <pc:docMk/>
            <pc:sldMk cId="0" sldId="262"/>
            <ac:picMk id="241" creationId="{00000000-0000-0000-0000-000000000000}"/>
          </ac:picMkLst>
        </pc:picChg>
      </pc:sldChg>
      <pc:sldChg chg="addSp modSp modNotes">
        <pc:chgData name="Hamimah  Ahmat" userId="b9cc49cb-50cb-4331-81c2-3d55d2c7d3d5" providerId="ADAL" clId="{DCD70D76-83E0-4677-9C29-51861F8E6C2E}" dt="2024-03-21T09:48:01.722" v="153"/>
        <pc:sldMkLst>
          <pc:docMk/>
          <pc:sldMk cId="0" sldId="264"/>
        </pc:sldMkLst>
        <pc:spChg chg="add mod">
          <ac:chgData name="Hamimah  Ahmat" userId="b9cc49cb-50cb-4331-81c2-3d55d2c7d3d5" providerId="ADAL" clId="{DCD70D76-83E0-4677-9C29-51861F8E6C2E}" dt="2024-03-21T09:48:01.722" v="153"/>
          <ac:spMkLst>
            <pc:docMk/>
            <pc:sldMk cId="0" sldId="264"/>
            <ac:spMk id="2" creationId="{78D21E99-0CEA-85E4-727B-2D7329295830}"/>
          </ac:spMkLst>
        </pc:spChg>
      </pc:sldChg>
      <pc:sldChg chg="modSp mod">
        <pc:chgData name="Hamimah  Ahmat" userId="b9cc49cb-50cb-4331-81c2-3d55d2c7d3d5" providerId="ADAL" clId="{DCD70D76-83E0-4677-9C29-51861F8E6C2E}" dt="2024-03-21T08:34:50.208" v="60" actId="1076"/>
        <pc:sldMkLst>
          <pc:docMk/>
          <pc:sldMk cId="0" sldId="265"/>
        </pc:sldMkLst>
        <pc:picChg chg="mod">
          <ac:chgData name="Hamimah  Ahmat" userId="b9cc49cb-50cb-4331-81c2-3d55d2c7d3d5" providerId="ADAL" clId="{DCD70D76-83E0-4677-9C29-51861F8E6C2E}" dt="2024-03-21T08:34:50.208" v="60" actId="1076"/>
          <ac:picMkLst>
            <pc:docMk/>
            <pc:sldMk cId="0" sldId="265"/>
            <ac:picMk id="270" creationId="{00000000-0000-0000-0000-000000000000}"/>
          </ac:picMkLst>
        </pc:picChg>
      </pc:sldChg>
      <pc:sldChg chg="addSp modSp">
        <pc:chgData name="Hamimah  Ahmat" userId="b9cc49cb-50cb-4331-81c2-3d55d2c7d3d5" providerId="ADAL" clId="{DCD70D76-83E0-4677-9C29-51861F8E6C2E}" dt="2024-03-21T09:48:07.126" v="154"/>
        <pc:sldMkLst>
          <pc:docMk/>
          <pc:sldMk cId="0" sldId="266"/>
        </pc:sldMkLst>
        <pc:spChg chg="add mod">
          <ac:chgData name="Hamimah  Ahmat" userId="b9cc49cb-50cb-4331-81c2-3d55d2c7d3d5" providerId="ADAL" clId="{DCD70D76-83E0-4677-9C29-51861F8E6C2E}" dt="2024-03-21T09:48:07.126" v="154"/>
          <ac:spMkLst>
            <pc:docMk/>
            <pc:sldMk cId="0" sldId="266"/>
            <ac:spMk id="2" creationId="{9EA2C1A7-0ACF-6143-4E29-D7F33127AF61}"/>
          </ac:spMkLst>
        </pc:spChg>
      </pc:sldChg>
      <pc:sldChg chg="addSp modSp modNotes">
        <pc:chgData name="Hamimah  Ahmat" userId="b9cc49cb-50cb-4331-81c2-3d55d2c7d3d5" providerId="ADAL" clId="{DCD70D76-83E0-4677-9C29-51861F8E6C2E}" dt="2024-03-21T09:48:10.931" v="155"/>
        <pc:sldMkLst>
          <pc:docMk/>
          <pc:sldMk cId="0" sldId="267"/>
        </pc:sldMkLst>
        <pc:spChg chg="add mod">
          <ac:chgData name="Hamimah  Ahmat" userId="b9cc49cb-50cb-4331-81c2-3d55d2c7d3d5" providerId="ADAL" clId="{DCD70D76-83E0-4677-9C29-51861F8E6C2E}" dt="2024-03-21T09:48:10.931" v="155"/>
          <ac:spMkLst>
            <pc:docMk/>
            <pc:sldMk cId="0" sldId="267"/>
            <ac:spMk id="2" creationId="{0A78AA29-F3D8-E42D-6135-980040BF5D1D}"/>
          </ac:spMkLst>
        </pc:spChg>
      </pc:sldChg>
      <pc:sldChg chg="addSp modSp modNotes">
        <pc:chgData name="Hamimah  Ahmat" userId="b9cc49cb-50cb-4331-81c2-3d55d2c7d3d5" providerId="ADAL" clId="{DCD70D76-83E0-4677-9C29-51861F8E6C2E}" dt="2024-03-21T09:48:14.015" v="156"/>
        <pc:sldMkLst>
          <pc:docMk/>
          <pc:sldMk cId="0" sldId="268"/>
        </pc:sldMkLst>
        <pc:spChg chg="add mod">
          <ac:chgData name="Hamimah  Ahmat" userId="b9cc49cb-50cb-4331-81c2-3d55d2c7d3d5" providerId="ADAL" clId="{DCD70D76-83E0-4677-9C29-51861F8E6C2E}" dt="2024-03-21T09:48:14.015" v="156"/>
          <ac:spMkLst>
            <pc:docMk/>
            <pc:sldMk cId="0" sldId="268"/>
            <ac:spMk id="2" creationId="{291403A7-B906-9E93-9010-52398CEB7B1F}"/>
          </ac:spMkLst>
        </pc:spChg>
      </pc:sldChg>
      <pc:sldChg chg="addSp modSp modNotes">
        <pc:chgData name="Hamimah  Ahmat" userId="b9cc49cb-50cb-4331-81c2-3d55d2c7d3d5" providerId="ADAL" clId="{DCD70D76-83E0-4677-9C29-51861F8E6C2E}" dt="2024-03-21T09:48:20.587" v="157"/>
        <pc:sldMkLst>
          <pc:docMk/>
          <pc:sldMk cId="0" sldId="269"/>
        </pc:sldMkLst>
        <pc:spChg chg="add mod">
          <ac:chgData name="Hamimah  Ahmat" userId="b9cc49cb-50cb-4331-81c2-3d55d2c7d3d5" providerId="ADAL" clId="{DCD70D76-83E0-4677-9C29-51861F8E6C2E}" dt="2024-03-21T09:48:20.587" v="157"/>
          <ac:spMkLst>
            <pc:docMk/>
            <pc:sldMk cId="0" sldId="269"/>
            <ac:spMk id="2" creationId="{B22E1366-2AB7-F684-F82D-FD670B3D3101}"/>
          </ac:spMkLst>
        </pc:spChg>
      </pc:sldChg>
      <pc:sldChg chg="addSp modSp">
        <pc:chgData name="Hamimah  Ahmat" userId="b9cc49cb-50cb-4331-81c2-3d55d2c7d3d5" providerId="ADAL" clId="{DCD70D76-83E0-4677-9C29-51861F8E6C2E}" dt="2024-03-21T09:48:26.819" v="158"/>
        <pc:sldMkLst>
          <pc:docMk/>
          <pc:sldMk cId="0" sldId="270"/>
        </pc:sldMkLst>
        <pc:spChg chg="add mod">
          <ac:chgData name="Hamimah  Ahmat" userId="b9cc49cb-50cb-4331-81c2-3d55d2c7d3d5" providerId="ADAL" clId="{DCD70D76-83E0-4677-9C29-51861F8E6C2E}" dt="2024-03-21T09:48:26.819" v="158"/>
          <ac:spMkLst>
            <pc:docMk/>
            <pc:sldMk cId="0" sldId="270"/>
            <ac:spMk id="2" creationId="{5CF55568-7472-9F11-CC20-CE9953964157}"/>
          </ac:spMkLst>
        </pc:spChg>
      </pc:sldChg>
      <pc:sldChg chg="addSp modSp modNotes">
        <pc:chgData name="Hamimah  Ahmat" userId="b9cc49cb-50cb-4331-81c2-3d55d2c7d3d5" providerId="ADAL" clId="{DCD70D76-83E0-4677-9C29-51861F8E6C2E}" dt="2024-03-21T09:48:30.389" v="159"/>
        <pc:sldMkLst>
          <pc:docMk/>
          <pc:sldMk cId="0" sldId="271"/>
        </pc:sldMkLst>
        <pc:spChg chg="add mod">
          <ac:chgData name="Hamimah  Ahmat" userId="b9cc49cb-50cb-4331-81c2-3d55d2c7d3d5" providerId="ADAL" clId="{DCD70D76-83E0-4677-9C29-51861F8E6C2E}" dt="2024-03-21T09:48:30.389" v="159"/>
          <ac:spMkLst>
            <pc:docMk/>
            <pc:sldMk cId="0" sldId="271"/>
            <ac:spMk id="2" creationId="{BEBFA253-400D-38B6-4BDB-11168B9BE5AF}"/>
          </ac:spMkLst>
        </pc:spChg>
      </pc:sldChg>
      <pc:sldChg chg="addSp modSp mod">
        <pc:chgData name="Hamimah  Ahmat" userId="b9cc49cb-50cb-4331-81c2-3d55d2c7d3d5" providerId="ADAL" clId="{DCD70D76-83E0-4677-9C29-51861F8E6C2E}" dt="2024-03-21T09:48:40.867" v="178"/>
        <pc:sldMkLst>
          <pc:docMk/>
          <pc:sldMk cId="0" sldId="272"/>
        </pc:sldMkLst>
        <pc:spChg chg="add mod">
          <ac:chgData name="Hamimah  Ahmat" userId="b9cc49cb-50cb-4331-81c2-3d55d2c7d3d5" providerId="ADAL" clId="{DCD70D76-83E0-4677-9C29-51861F8E6C2E}" dt="2024-03-21T09:48:40.867" v="178"/>
          <ac:spMkLst>
            <pc:docMk/>
            <pc:sldMk cId="0" sldId="272"/>
            <ac:spMk id="2" creationId="{EEAEEE43-A152-2F5B-FB7C-43785871171E}"/>
          </ac:spMkLst>
        </pc:spChg>
        <pc:spChg chg="mod">
          <ac:chgData name="Hamimah  Ahmat" userId="b9cc49cb-50cb-4331-81c2-3d55d2c7d3d5" providerId="ADAL" clId="{DCD70D76-83E0-4677-9C29-51861F8E6C2E}" dt="2024-03-21T09:48:38.268" v="177" actId="1035"/>
          <ac:spMkLst>
            <pc:docMk/>
            <pc:sldMk cId="0" sldId="272"/>
            <ac:spMk id="325" creationId="{00000000-0000-0000-0000-000000000000}"/>
          </ac:spMkLst>
        </pc:spChg>
        <pc:spChg chg="mod">
          <ac:chgData name="Hamimah  Ahmat" userId="b9cc49cb-50cb-4331-81c2-3d55d2c7d3d5" providerId="ADAL" clId="{DCD70D76-83E0-4677-9C29-51861F8E6C2E}" dt="2024-03-21T09:48:38.268" v="177" actId="1035"/>
          <ac:spMkLst>
            <pc:docMk/>
            <pc:sldMk cId="0" sldId="272"/>
            <ac:spMk id="327" creationId="{00000000-0000-0000-0000-000000000000}"/>
          </ac:spMkLst>
        </pc:spChg>
        <pc:picChg chg="mod">
          <ac:chgData name="Hamimah  Ahmat" userId="b9cc49cb-50cb-4331-81c2-3d55d2c7d3d5" providerId="ADAL" clId="{DCD70D76-83E0-4677-9C29-51861F8E6C2E}" dt="2024-03-21T09:48:38.268" v="177" actId="1035"/>
          <ac:picMkLst>
            <pc:docMk/>
            <pc:sldMk cId="0" sldId="272"/>
            <ac:picMk id="328" creationId="{00000000-0000-0000-0000-000000000000}"/>
          </ac:picMkLst>
        </pc:picChg>
      </pc:sldChg>
      <pc:sldChg chg="addSp modSp mod modNotes">
        <pc:chgData name="Hamimah  Ahmat" userId="b9cc49cb-50cb-4331-81c2-3d55d2c7d3d5" providerId="ADAL" clId="{DCD70D76-83E0-4677-9C29-51861F8E6C2E}" dt="2024-03-21T09:48:50.703" v="180" actId="1076"/>
        <pc:sldMkLst>
          <pc:docMk/>
          <pc:sldMk cId="0" sldId="273"/>
        </pc:sldMkLst>
        <pc:spChg chg="add mod">
          <ac:chgData name="Hamimah  Ahmat" userId="b9cc49cb-50cb-4331-81c2-3d55d2c7d3d5" providerId="ADAL" clId="{DCD70D76-83E0-4677-9C29-51861F8E6C2E}" dt="2024-03-21T09:48:46.944" v="179"/>
          <ac:spMkLst>
            <pc:docMk/>
            <pc:sldMk cId="0" sldId="273"/>
            <ac:spMk id="2" creationId="{C29EDA28-DF02-76D1-7157-6C97158D3EF2}"/>
          </ac:spMkLst>
        </pc:spChg>
        <pc:picChg chg="mod">
          <ac:chgData name="Hamimah  Ahmat" userId="b9cc49cb-50cb-4331-81c2-3d55d2c7d3d5" providerId="ADAL" clId="{DCD70D76-83E0-4677-9C29-51861F8E6C2E}" dt="2024-03-21T09:48:50.703" v="180" actId="1076"/>
          <ac:picMkLst>
            <pc:docMk/>
            <pc:sldMk cId="0" sldId="273"/>
            <ac:picMk id="334" creationId="{00000000-0000-0000-0000-000000000000}"/>
          </ac:picMkLst>
        </pc:picChg>
      </pc:sldChg>
      <pc:sldChg chg="addSp modSp mod">
        <pc:chgData name="Hamimah  Ahmat" userId="b9cc49cb-50cb-4331-81c2-3d55d2c7d3d5" providerId="ADAL" clId="{DCD70D76-83E0-4677-9C29-51861F8E6C2E}" dt="2024-03-21T09:49:11.850" v="196" actId="1035"/>
        <pc:sldMkLst>
          <pc:docMk/>
          <pc:sldMk cId="0" sldId="274"/>
        </pc:sldMkLst>
        <pc:spChg chg="add mod">
          <ac:chgData name="Hamimah  Ahmat" userId="b9cc49cb-50cb-4331-81c2-3d55d2c7d3d5" providerId="ADAL" clId="{DCD70D76-83E0-4677-9C29-51861F8E6C2E}" dt="2024-03-21T09:49:06.883" v="182"/>
          <ac:spMkLst>
            <pc:docMk/>
            <pc:sldMk cId="0" sldId="274"/>
            <ac:spMk id="2" creationId="{0F29FEAF-0B6C-5FD4-B1EC-963CFA645F31}"/>
          </ac:spMkLst>
        </pc:spChg>
        <pc:spChg chg="mod">
          <ac:chgData name="Hamimah  Ahmat" userId="b9cc49cb-50cb-4331-81c2-3d55d2c7d3d5" providerId="ADAL" clId="{DCD70D76-83E0-4677-9C29-51861F8E6C2E}" dt="2024-03-21T09:49:11.850" v="196" actId="1035"/>
          <ac:spMkLst>
            <pc:docMk/>
            <pc:sldMk cId="0" sldId="274"/>
            <ac:spMk id="339" creationId="{00000000-0000-0000-0000-000000000000}"/>
          </ac:spMkLst>
        </pc:spChg>
        <pc:spChg chg="mod">
          <ac:chgData name="Hamimah  Ahmat" userId="b9cc49cb-50cb-4331-81c2-3d55d2c7d3d5" providerId="ADAL" clId="{DCD70D76-83E0-4677-9C29-51861F8E6C2E}" dt="2024-03-21T09:49:05.349" v="181" actId="1076"/>
          <ac:spMkLst>
            <pc:docMk/>
            <pc:sldMk cId="0" sldId="274"/>
            <ac:spMk id="340" creationId="{00000000-0000-0000-0000-000000000000}"/>
          </ac:spMkLst>
        </pc:spChg>
      </pc:sldChg>
      <pc:sldChg chg="addSp modSp modNotes">
        <pc:chgData name="Hamimah  Ahmat" userId="b9cc49cb-50cb-4331-81c2-3d55d2c7d3d5" providerId="ADAL" clId="{DCD70D76-83E0-4677-9C29-51861F8E6C2E}" dt="2024-03-21T09:49:17.018" v="197"/>
        <pc:sldMkLst>
          <pc:docMk/>
          <pc:sldMk cId="0" sldId="275"/>
        </pc:sldMkLst>
        <pc:spChg chg="add mod">
          <ac:chgData name="Hamimah  Ahmat" userId="b9cc49cb-50cb-4331-81c2-3d55d2c7d3d5" providerId="ADAL" clId="{DCD70D76-83E0-4677-9C29-51861F8E6C2E}" dt="2024-03-21T09:49:17.018" v="197"/>
          <ac:spMkLst>
            <pc:docMk/>
            <pc:sldMk cId="0" sldId="275"/>
            <ac:spMk id="2" creationId="{8326E0E8-65BC-308F-EE79-F61AD3CE107E}"/>
          </ac:spMkLst>
        </pc:spChg>
      </pc:sldChg>
      <pc:sldChg chg="addSp modSp mod">
        <pc:chgData name="Hamimah  Ahmat" userId="b9cc49cb-50cb-4331-81c2-3d55d2c7d3d5" providerId="ADAL" clId="{DCD70D76-83E0-4677-9C29-51861F8E6C2E}" dt="2024-03-21T09:54:09.934" v="315" actId="1076"/>
        <pc:sldMkLst>
          <pc:docMk/>
          <pc:sldMk cId="0" sldId="276"/>
        </pc:sldMkLst>
        <pc:spChg chg="add mod">
          <ac:chgData name="Hamimah  Ahmat" userId="b9cc49cb-50cb-4331-81c2-3d55d2c7d3d5" providerId="ADAL" clId="{DCD70D76-83E0-4677-9C29-51861F8E6C2E}" dt="2024-03-21T09:49:21.933" v="198"/>
          <ac:spMkLst>
            <pc:docMk/>
            <pc:sldMk cId="0" sldId="276"/>
            <ac:spMk id="2" creationId="{9D5EBBE1-1128-6BC1-8CEE-2DA0AA128982}"/>
          </ac:spMkLst>
        </pc:spChg>
        <pc:spChg chg="mod">
          <ac:chgData name="Hamimah  Ahmat" userId="b9cc49cb-50cb-4331-81c2-3d55d2c7d3d5" providerId="ADAL" clId="{DCD70D76-83E0-4677-9C29-51861F8E6C2E}" dt="2024-03-21T09:54:09.934" v="315" actId="1076"/>
          <ac:spMkLst>
            <pc:docMk/>
            <pc:sldMk cId="0" sldId="276"/>
            <ac:spMk id="354" creationId="{00000000-0000-0000-0000-000000000000}"/>
          </ac:spMkLst>
        </pc:spChg>
      </pc:sldChg>
      <pc:sldChg chg="addSp modSp mod">
        <pc:chgData name="Hamimah  Ahmat" userId="b9cc49cb-50cb-4331-81c2-3d55d2c7d3d5" providerId="ADAL" clId="{DCD70D76-83E0-4677-9C29-51861F8E6C2E}" dt="2024-03-21T09:50:15.671" v="220"/>
        <pc:sldMkLst>
          <pc:docMk/>
          <pc:sldMk cId="0" sldId="277"/>
        </pc:sldMkLst>
        <pc:spChg chg="add mod">
          <ac:chgData name="Hamimah  Ahmat" userId="b9cc49cb-50cb-4331-81c2-3d55d2c7d3d5" providerId="ADAL" clId="{DCD70D76-83E0-4677-9C29-51861F8E6C2E}" dt="2024-03-21T09:49:49.291" v="201"/>
          <ac:spMkLst>
            <pc:docMk/>
            <pc:sldMk cId="0" sldId="277"/>
            <ac:spMk id="2" creationId="{182396E8-A9E1-C2CA-D8A8-0ED2633CA527}"/>
          </ac:spMkLst>
        </pc:spChg>
        <pc:spChg chg="add mod">
          <ac:chgData name="Hamimah  Ahmat" userId="b9cc49cb-50cb-4331-81c2-3d55d2c7d3d5" providerId="ADAL" clId="{DCD70D76-83E0-4677-9C29-51861F8E6C2E}" dt="2024-03-21T09:50:15.671" v="220"/>
          <ac:spMkLst>
            <pc:docMk/>
            <pc:sldMk cId="0" sldId="277"/>
            <ac:spMk id="3" creationId="{6B89638D-83FD-888E-6BB2-D5626260FD3A}"/>
          </ac:spMkLst>
        </pc:spChg>
        <pc:spChg chg="mod">
          <ac:chgData name="Hamimah  Ahmat" userId="b9cc49cb-50cb-4331-81c2-3d55d2c7d3d5" providerId="ADAL" clId="{DCD70D76-83E0-4677-9C29-51861F8E6C2E}" dt="2024-03-21T09:49:47.710" v="200" actId="1076"/>
          <ac:spMkLst>
            <pc:docMk/>
            <pc:sldMk cId="0" sldId="277"/>
            <ac:spMk id="359" creationId="{00000000-0000-0000-0000-000000000000}"/>
          </ac:spMkLst>
        </pc:spChg>
        <pc:picChg chg="mod">
          <ac:chgData name="Hamimah  Ahmat" userId="b9cc49cb-50cb-4331-81c2-3d55d2c7d3d5" providerId="ADAL" clId="{DCD70D76-83E0-4677-9C29-51861F8E6C2E}" dt="2024-03-21T09:50:10.566" v="218" actId="1076"/>
          <ac:picMkLst>
            <pc:docMk/>
            <pc:sldMk cId="0" sldId="277"/>
            <ac:picMk id="360" creationId="{00000000-0000-0000-0000-000000000000}"/>
          </ac:picMkLst>
        </pc:picChg>
        <pc:picChg chg="mod">
          <ac:chgData name="Hamimah  Ahmat" userId="b9cc49cb-50cb-4331-81c2-3d55d2c7d3d5" providerId="ADAL" clId="{DCD70D76-83E0-4677-9C29-51861F8E6C2E}" dt="2024-03-21T09:50:12.523" v="219" actId="1076"/>
          <ac:picMkLst>
            <pc:docMk/>
            <pc:sldMk cId="0" sldId="277"/>
            <ac:picMk id="362" creationId="{00000000-0000-0000-0000-000000000000}"/>
          </ac:picMkLst>
        </pc:picChg>
      </pc:sldChg>
      <pc:sldChg chg="addSp modSp modNotes">
        <pc:chgData name="Hamimah  Ahmat" userId="b9cc49cb-50cb-4331-81c2-3d55d2c7d3d5" providerId="ADAL" clId="{DCD70D76-83E0-4677-9C29-51861F8E6C2E}" dt="2024-03-21T09:50:22.007" v="221"/>
        <pc:sldMkLst>
          <pc:docMk/>
          <pc:sldMk cId="0" sldId="278"/>
        </pc:sldMkLst>
        <pc:spChg chg="add mod">
          <ac:chgData name="Hamimah  Ahmat" userId="b9cc49cb-50cb-4331-81c2-3d55d2c7d3d5" providerId="ADAL" clId="{DCD70D76-83E0-4677-9C29-51861F8E6C2E}" dt="2024-03-21T09:50:22.007" v="221"/>
          <ac:spMkLst>
            <pc:docMk/>
            <pc:sldMk cId="0" sldId="278"/>
            <ac:spMk id="2" creationId="{85F833E2-C79E-76FC-A8B6-15A04637E0FF}"/>
          </ac:spMkLst>
        </pc:spChg>
      </pc:sldChg>
      <pc:sldChg chg="addSp modSp">
        <pc:chgData name="Hamimah  Ahmat" userId="b9cc49cb-50cb-4331-81c2-3d55d2c7d3d5" providerId="ADAL" clId="{DCD70D76-83E0-4677-9C29-51861F8E6C2E}" dt="2024-03-21T09:50:27.837" v="222"/>
        <pc:sldMkLst>
          <pc:docMk/>
          <pc:sldMk cId="0" sldId="279"/>
        </pc:sldMkLst>
        <pc:spChg chg="add mod">
          <ac:chgData name="Hamimah  Ahmat" userId="b9cc49cb-50cb-4331-81c2-3d55d2c7d3d5" providerId="ADAL" clId="{DCD70D76-83E0-4677-9C29-51861F8E6C2E}" dt="2024-03-21T09:50:27.837" v="222"/>
          <ac:spMkLst>
            <pc:docMk/>
            <pc:sldMk cId="0" sldId="279"/>
            <ac:spMk id="2" creationId="{B11B2D76-1D54-677F-E4A1-2A3F1E049967}"/>
          </ac:spMkLst>
        </pc:spChg>
      </pc:sldChg>
      <pc:sldChg chg="addSp modSp modNotes">
        <pc:chgData name="Hamimah  Ahmat" userId="b9cc49cb-50cb-4331-81c2-3d55d2c7d3d5" providerId="ADAL" clId="{DCD70D76-83E0-4677-9C29-51861F8E6C2E}" dt="2024-03-21T09:50:30.742" v="223"/>
        <pc:sldMkLst>
          <pc:docMk/>
          <pc:sldMk cId="0" sldId="280"/>
        </pc:sldMkLst>
        <pc:spChg chg="add mod">
          <ac:chgData name="Hamimah  Ahmat" userId="b9cc49cb-50cb-4331-81c2-3d55d2c7d3d5" providerId="ADAL" clId="{DCD70D76-83E0-4677-9C29-51861F8E6C2E}" dt="2024-03-21T09:50:30.742" v="223"/>
          <ac:spMkLst>
            <pc:docMk/>
            <pc:sldMk cId="0" sldId="280"/>
            <ac:spMk id="2" creationId="{97276321-4886-9D58-860C-B941406B4047}"/>
          </ac:spMkLst>
        </pc:spChg>
      </pc:sldChg>
      <pc:sldChg chg="addSp modSp modNotes">
        <pc:chgData name="Hamimah  Ahmat" userId="b9cc49cb-50cb-4331-81c2-3d55d2c7d3d5" providerId="ADAL" clId="{DCD70D76-83E0-4677-9C29-51861F8E6C2E}" dt="2024-03-21T09:50:40.032" v="224"/>
        <pc:sldMkLst>
          <pc:docMk/>
          <pc:sldMk cId="0" sldId="281"/>
        </pc:sldMkLst>
        <pc:spChg chg="add mod">
          <ac:chgData name="Hamimah  Ahmat" userId="b9cc49cb-50cb-4331-81c2-3d55d2c7d3d5" providerId="ADAL" clId="{DCD70D76-83E0-4677-9C29-51861F8E6C2E}" dt="2024-03-21T09:50:40.032" v="224"/>
          <ac:spMkLst>
            <pc:docMk/>
            <pc:sldMk cId="0" sldId="281"/>
            <ac:spMk id="2" creationId="{A8436CD3-A5A2-D343-C0AF-3A0EAFCEEC63}"/>
          </ac:spMkLst>
        </pc:spChg>
      </pc:sldChg>
      <pc:sldChg chg="addSp modSp mod">
        <pc:chgData name="Hamimah  Ahmat" userId="b9cc49cb-50cb-4331-81c2-3d55d2c7d3d5" providerId="ADAL" clId="{DCD70D76-83E0-4677-9C29-51861F8E6C2E}" dt="2024-03-21T09:51:20.643" v="288"/>
        <pc:sldMkLst>
          <pc:docMk/>
          <pc:sldMk cId="0" sldId="282"/>
        </pc:sldMkLst>
        <pc:spChg chg="add mod">
          <ac:chgData name="Hamimah  Ahmat" userId="b9cc49cb-50cb-4331-81c2-3d55d2c7d3d5" providerId="ADAL" clId="{DCD70D76-83E0-4677-9C29-51861F8E6C2E}" dt="2024-03-21T09:51:20.643" v="288"/>
          <ac:spMkLst>
            <pc:docMk/>
            <pc:sldMk cId="0" sldId="282"/>
            <ac:spMk id="2" creationId="{864B9810-27D8-70B5-D2F1-D0E75E4A20DD}"/>
          </ac:spMkLst>
        </pc:spChg>
        <pc:spChg chg="mod">
          <ac:chgData name="Hamimah  Ahmat" userId="b9cc49cb-50cb-4331-81c2-3d55d2c7d3d5" providerId="ADAL" clId="{DCD70D76-83E0-4677-9C29-51861F8E6C2E}" dt="2024-03-21T09:50:49.172" v="225" actId="1076"/>
          <ac:spMkLst>
            <pc:docMk/>
            <pc:sldMk cId="0" sldId="282"/>
            <ac:spMk id="399" creationId="{00000000-0000-0000-0000-000000000000}"/>
          </ac:spMkLst>
        </pc:spChg>
        <pc:spChg chg="mod">
          <ac:chgData name="Hamimah  Ahmat" userId="b9cc49cb-50cb-4331-81c2-3d55d2c7d3d5" providerId="ADAL" clId="{DCD70D76-83E0-4677-9C29-51861F8E6C2E}" dt="2024-03-21T09:51:18.233" v="287" actId="1035"/>
          <ac:spMkLst>
            <pc:docMk/>
            <pc:sldMk cId="0" sldId="282"/>
            <ac:spMk id="400" creationId="{00000000-0000-0000-0000-000000000000}"/>
          </ac:spMkLst>
        </pc:spChg>
        <pc:spChg chg="mod">
          <ac:chgData name="Hamimah  Ahmat" userId="b9cc49cb-50cb-4331-81c2-3d55d2c7d3d5" providerId="ADAL" clId="{DCD70D76-83E0-4677-9C29-51861F8E6C2E}" dt="2024-03-21T09:51:07.183" v="242" actId="1035"/>
          <ac:spMkLst>
            <pc:docMk/>
            <pc:sldMk cId="0" sldId="282"/>
            <ac:spMk id="401" creationId="{00000000-0000-0000-0000-000000000000}"/>
          </ac:spMkLst>
        </pc:spChg>
        <pc:spChg chg="mod">
          <ac:chgData name="Hamimah  Ahmat" userId="b9cc49cb-50cb-4331-81c2-3d55d2c7d3d5" providerId="ADAL" clId="{DCD70D76-83E0-4677-9C29-51861F8E6C2E}" dt="2024-03-21T09:51:07.183" v="242" actId="1035"/>
          <ac:spMkLst>
            <pc:docMk/>
            <pc:sldMk cId="0" sldId="282"/>
            <ac:spMk id="402" creationId="{00000000-0000-0000-0000-000000000000}"/>
          </ac:spMkLst>
        </pc:spChg>
        <pc:spChg chg="mod">
          <ac:chgData name="Hamimah  Ahmat" userId="b9cc49cb-50cb-4331-81c2-3d55d2c7d3d5" providerId="ADAL" clId="{DCD70D76-83E0-4677-9C29-51861F8E6C2E}" dt="2024-03-21T09:51:07.183" v="242" actId="1035"/>
          <ac:spMkLst>
            <pc:docMk/>
            <pc:sldMk cId="0" sldId="282"/>
            <ac:spMk id="403" creationId="{00000000-0000-0000-0000-000000000000}"/>
          </ac:spMkLst>
        </pc:spChg>
        <pc:spChg chg="mod">
          <ac:chgData name="Hamimah  Ahmat" userId="b9cc49cb-50cb-4331-81c2-3d55d2c7d3d5" providerId="ADAL" clId="{DCD70D76-83E0-4677-9C29-51861F8E6C2E}" dt="2024-03-21T09:51:13.929" v="274" actId="1036"/>
          <ac:spMkLst>
            <pc:docMk/>
            <pc:sldMk cId="0" sldId="282"/>
            <ac:spMk id="404" creationId="{00000000-0000-0000-0000-000000000000}"/>
          </ac:spMkLst>
        </pc:spChg>
      </pc:sldChg>
      <pc:sldChg chg="addSp modSp mod modNotes">
        <pc:chgData name="Hamimah  Ahmat" userId="b9cc49cb-50cb-4331-81c2-3d55d2c7d3d5" providerId="ADAL" clId="{DCD70D76-83E0-4677-9C29-51861F8E6C2E}" dt="2024-03-21T09:51:32.527" v="290" actId="1076"/>
        <pc:sldMkLst>
          <pc:docMk/>
          <pc:sldMk cId="0" sldId="283"/>
        </pc:sldMkLst>
        <pc:spChg chg="add mod">
          <ac:chgData name="Hamimah  Ahmat" userId="b9cc49cb-50cb-4331-81c2-3d55d2c7d3d5" providerId="ADAL" clId="{DCD70D76-83E0-4677-9C29-51861F8E6C2E}" dt="2024-03-21T09:51:24.548" v="289"/>
          <ac:spMkLst>
            <pc:docMk/>
            <pc:sldMk cId="0" sldId="283"/>
            <ac:spMk id="2" creationId="{38976EBF-93FE-FF14-6940-E7EB4AB0E714}"/>
          </ac:spMkLst>
        </pc:spChg>
        <pc:picChg chg="mod">
          <ac:chgData name="Hamimah  Ahmat" userId="b9cc49cb-50cb-4331-81c2-3d55d2c7d3d5" providerId="ADAL" clId="{DCD70D76-83E0-4677-9C29-51861F8E6C2E}" dt="2024-03-21T09:51:32.527" v="290" actId="1076"/>
          <ac:picMkLst>
            <pc:docMk/>
            <pc:sldMk cId="0" sldId="283"/>
            <ac:picMk id="416" creationId="{00000000-0000-0000-0000-000000000000}"/>
          </ac:picMkLst>
        </pc:picChg>
      </pc:sldChg>
      <pc:sldChg chg="addSp modSp modNotes">
        <pc:chgData name="Hamimah  Ahmat" userId="b9cc49cb-50cb-4331-81c2-3d55d2c7d3d5" providerId="ADAL" clId="{DCD70D76-83E0-4677-9C29-51861F8E6C2E}" dt="2024-03-21T09:51:35.139" v="291"/>
        <pc:sldMkLst>
          <pc:docMk/>
          <pc:sldMk cId="0" sldId="284"/>
        </pc:sldMkLst>
        <pc:spChg chg="add mod">
          <ac:chgData name="Hamimah  Ahmat" userId="b9cc49cb-50cb-4331-81c2-3d55d2c7d3d5" providerId="ADAL" clId="{DCD70D76-83E0-4677-9C29-51861F8E6C2E}" dt="2024-03-21T09:51:35.139" v="291"/>
          <ac:spMkLst>
            <pc:docMk/>
            <pc:sldMk cId="0" sldId="284"/>
            <ac:spMk id="2" creationId="{FD93D5FE-4358-E5E5-3FED-F7B59AB9775E}"/>
          </ac:spMkLst>
        </pc:spChg>
      </pc:sldChg>
      <pc:sldChg chg="addSp modSp modNotes">
        <pc:chgData name="Hamimah  Ahmat" userId="b9cc49cb-50cb-4331-81c2-3d55d2c7d3d5" providerId="ADAL" clId="{DCD70D76-83E0-4677-9C29-51861F8E6C2E}" dt="2024-03-21T09:51:46.806" v="292"/>
        <pc:sldMkLst>
          <pc:docMk/>
          <pc:sldMk cId="0" sldId="285"/>
        </pc:sldMkLst>
        <pc:spChg chg="add mod">
          <ac:chgData name="Hamimah  Ahmat" userId="b9cc49cb-50cb-4331-81c2-3d55d2c7d3d5" providerId="ADAL" clId="{DCD70D76-83E0-4677-9C29-51861F8E6C2E}" dt="2024-03-21T09:51:46.806" v="292"/>
          <ac:spMkLst>
            <pc:docMk/>
            <pc:sldMk cId="0" sldId="285"/>
            <ac:spMk id="2" creationId="{E4F9F4F0-B298-7DC6-021E-D05766CF3422}"/>
          </ac:spMkLst>
        </pc:spChg>
      </pc:sldChg>
      <pc:sldChg chg="addSp modSp mod">
        <pc:chgData name="Hamimah  Ahmat" userId="b9cc49cb-50cb-4331-81c2-3d55d2c7d3d5" providerId="ADAL" clId="{DCD70D76-83E0-4677-9C29-51861F8E6C2E}" dt="2024-03-21T09:51:49.388" v="293"/>
        <pc:sldMkLst>
          <pc:docMk/>
          <pc:sldMk cId="0" sldId="286"/>
        </pc:sldMkLst>
        <pc:spChg chg="add mod">
          <ac:chgData name="Hamimah  Ahmat" userId="b9cc49cb-50cb-4331-81c2-3d55d2c7d3d5" providerId="ADAL" clId="{DCD70D76-83E0-4677-9C29-51861F8E6C2E}" dt="2024-03-21T09:51:49.388" v="293"/>
          <ac:spMkLst>
            <pc:docMk/>
            <pc:sldMk cId="0" sldId="286"/>
            <ac:spMk id="2" creationId="{4AD0B38D-3FE7-ED85-3772-0A6F93F5BA7E}"/>
          </ac:spMkLst>
        </pc:spChg>
        <pc:spChg chg="mod">
          <ac:chgData name="Hamimah  Ahmat" userId="b9cc49cb-50cb-4331-81c2-3d55d2c7d3d5" providerId="ADAL" clId="{DCD70D76-83E0-4677-9C29-51861F8E6C2E}" dt="2024-03-21T08:42:42.327" v="105" actId="20577"/>
          <ac:spMkLst>
            <pc:docMk/>
            <pc:sldMk cId="0" sldId="286"/>
            <ac:spMk id="435" creationId="{00000000-0000-0000-0000-000000000000}"/>
          </ac:spMkLst>
        </pc:spChg>
        <pc:picChg chg="mod">
          <ac:chgData name="Hamimah  Ahmat" userId="b9cc49cb-50cb-4331-81c2-3d55d2c7d3d5" providerId="ADAL" clId="{DCD70D76-83E0-4677-9C29-51861F8E6C2E}" dt="2024-03-21T08:42:54.193" v="106" actId="1076"/>
          <ac:picMkLst>
            <pc:docMk/>
            <pc:sldMk cId="0" sldId="286"/>
            <ac:picMk id="438" creationId="{00000000-0000-0000-0000-000000000000}"/>
          </ac:picMkLst>
        </pc:picChg>
      </pc:sldChg>
      <pc:sldChg chg="addSp modSp mod">
        <pc:chgData name="Hamimah  Ahmat" userId="b9cc49cb-50cb-4331-81c2-3d55d2c7d3d5" providerId="ADAL" clId="{DCD70D76-83E0-4677-9C29-51861F8E6C2E}" dt="2024-03-21T09:51:51.736" v="294"/>
        <pc:sldMkLst>
          <pc:docMk/>
          <pc:sldMk cId="0" sldId="287"/>
        </pc:sldMkLst>
        <pc:spChg chg="add mod">
          <ac:chgData name="Hamimah  Ahmat" userId="b9cc49cb-50cb-4331-81c2-3d55d2c7d3d5" providerId="ADAL" clId="{DCD70D76-83E0-4677-9C29-51861F8E6C2E}" dt="2024-03-21T09:51:51.736" v="294"/>
          <ac:spMkLst>
            <pc:docMk/>
            <pc:sldMk cId="0" sldId="287"/>
            <ac:spMk id="2" creationId="{D3DC5345-707B-9E8C-4BCC-C798E7806C96}"/>
          </ac:spMkLst>
        </pc:spChg>
        <pc:picChg chg="mod">
          <ac:chgData name="Hamimah  Ahmat" userId="b9cc49cb-50cb-4331-81c2-3d55d2c7d3d5" providerId="ADAL" clId="{DCD70D76-83E0-4677-9C29-51861F8E6C2E}" dt="2024-03-21T08:42:20.221" v="103" actId="14100"/>
          <ac:picMkLst>
            <pc:docMk/>
            <pc:sldMk cId="0" sldId="287"/>
            <ac:picMk id="448" creationId="{00000000-0000-0000-0000-000000000000}"/>
          </ac:picMkLst>
        </pc:picChg>
      </pc:sldChg>
      <pc:sldChg chg="delSp del mod">
        <pc:chgData name="Hamimah  Ahmat" userId="b9cc49cb-50cb-4331-81c2-3d55d2c7d3d5" providerId="ADAL" clId="{DCD70D76-83E0-4677-9C29-51861F8E6C2E}" dt="2024-03-21T08:42:26.964" v="104" actId="47"/>
        <pc:sldMkLst>
          <pc:docMk/>
          <pc:sldMk cId="0" sldId="288"/>
        </pc:sldMkLst>
        <pc:picChg chg="del">
          <ac:chgData name="Hamimah  Ahmat" userId="b9cc49cb-50cb-4331-81c2-3d55d2c7d3d5" providerId="ADAL" clId="{DCD70D76-83E0-4677-9C29-51861F8E6C2E}" dt="2024-03-21T08:41:59.311" v="99" actId="21"/>
          <ac:picMkLst>
            <pc:docMk/>
            <pc:sldMk cId="0" sldId="288"/>
            <ac:picMk id="459" creationId="{00000000-0000-0000-0000-000000000000}"/>
          </ac:picMkLst>
        </pc:picChg>
      </pc:sldChg>
      <pc:sldChg chg="addSp delSp modSp mod">
        <pc:chgData name="Hamimah  Ahmat" userId="b9cc49cb-50cb-4331-81c2-3d55d2c7d3d5" providerId="ADAL" clId="{DCD70D76-83E0-4677-9C29-51861F8E6C2E}" dt="2024-03-21T09:51:59.221" v="296"/>
        <pc:sldMkLst>
          <pc:docMk/>
          <pc:sldMk cId="0" sldId="289"/>
        </pc:sldMkLst>
        <pc:spChg chg="add mod">
          <ac:chgData name="Hamimah  Ahmat" userId="b9cc49cb-50cb-4331-81c2-3d55d2c7d3d5" providerId="ADAL" clId="{DCD70D76-83E0-4677-9C29-51861F8E6C2E}" dt="2024-03-21T09:51:59.221" v="296"/>
          <ac:spMkLst>
            <pc:docMk/>
            <pc:sldMk cId="0" sldId="289"/>
            <ac:spMk id="2" creationId="{575A7805-8CD0-A08B-D187-52337F08E80E}"/>
          </ac:spMkLst>
        </pc:spChg>
        <pc:spChg chg="del mod">
          <ac:chgData name="Hamimah  Ahmat" userId="b9cc49cb-50cb-4331-81c2-3d55d2c7d3d5" providerId="ADAL" clId="{DCD70D76-83E0-4677-9C29-51861F8E6C2E}" dt="2024-03-21T08:41:19.988" v="96" actId="478"/>
          <ac:spMkLst>
            <pc:docMk/>
            <pc:sldMk cId="0" sldId="289"/>
            <ac:spMk id="468" creationId="{00000000-0000-0000-0000-000000000000}"/>
          </ac:spMkLst>
        </pc:spChg>
        <pc:picChg chg="mod">
          <ac:chgData name="Hamimah  Ahmat" userId="b9cc49cb-50cb-4331-81c2-3d55d2c7d3d5" providerId="ADAL" clId="{DCD70D76-83E0-4677-9C29-51861F8E6C2E}" dt="2024-03-21T08:41:22.950" v="97" actId="1076"/>
          <ac:picMkLst>
            <pc:docMk/>
            <pc:sldMk cId="0" sldId="289"/>
            <ac:picMk id="467" creationId="{00000000-0000-0000-0000-000000000000}"/>
          </ac:picMkLst>
        </pc:picChg>
        <pc:picChg chg="mod">
          <ac:chgData name="Hamimah  Ahmat" userId="b9cc49cb-50cb-4331-81c2-3d55d2c7d3d5" providerId="ADAL" clId="{DCD70D76-83E0-4677-9C29-51861F8E6C2E}" dt="2024-03-21T08:41:14.561" v="94" actId="1076"/>
          <ac:picMkLst>
            <pc:docMk/>
            <pc:sldMk cId="0" sldId="289"/>
            <ac:picMk id="470" creationId="{00000000-0000-0000-0000-000000000000}"/>
          </ac:picMkLst>
        </pc:picChg>
      </pc:sldChg>
      <pc:sldChg chg="addSp delSp modSp mod">
        <pc:chgData name="Hamimah  Ahmat" userId="b9cc49cb-50cb-4331-81c2-3d55d2c7d3d5" providerId="ADAL" clId="{DCD70D76-83E0-4677-9C29-51861F8E6C2E}" dt="2024-03-21T09:52:03.773" v="297"/>
        <pc:sldMkLst>
          <pc:docMk/>
          <pc:sldMk cId="0" sldId="290"/>
        </pc:sldMkLst>
        <pc:spChg chg="add mod">
          <ac:chgData name="Hamimah  Ahmat" userId="b9cc49cb-50cb-4331-81c2-3d55d2c7d3d5" providerId="ADAL" clId="{DCD70D76-83E0-4677-9C29-51861F8E6C2E}" dt="2024-03-21T09:52:03.773" v="297"/>
          <ac:spMkLst>
            <pc:docMk/>
            <pc:sldMk cId="0" sldId="290"/>
            <ac:spMk id="2" creationId="{0535B324-0B29-556A-C34F-3B123C469096}"/>
          </ac:spMkLst>
        </pc:spChg>
        <pc:spChg chg="mod">
          <ac:chgData name="Hamimah  Ahmat" userId="b9cc49cb-50cb-4331-81c2-3d55d2c7d3d5" providerId="ADAL" clId="{DCD70D76-83E0-4677-9C29-51861F8E6C2E}" dt="2024-03-21T08:40:59.367" v="93" actId="1076"/>
          <ac:spMkLst>
            <pc:docMk/>
            <pc:sldMk cId="0" sldId="290"/>
            <ac:spMk id="476" creationId="{00000000-0000-0000-0000-000000000000}"/>
          </ac:spMkLst>
        </pc:spChg>
        <pc:spChg chg="del">
          <ac:chgData name="Hamimah  Ahmat" userId="b9cc49cb-50cb-4331-81c2-3d55d2c7d3d5" providerId="ADAL" clId="{DCD70D76-83E0-4677-9C29-51861F8E6C2E}" dt="2024-03-21T08:39:55.554" v="86" actId="478"/>
          <ac:spMkLst>
            <pc:docMk/>
            <pc:sldMk cId="0" sldId="290"/>
            <ac:spMk id="480" creationId="{00000000-0000-0000-0000-000000000000}"/>
          </ac:spMkLst>
        </pc:spChg>
        <pc:picChg chg="ord">
          <ac:chgData name="Hamimah  Ahmat" userId="b9cc49cb-50cb-4331-81c2-3d55d2c7d3d5" providerId="ADAL" clId="{DCD70D76-83E0-4677-9C29-51861F8E6C2E}" dt="2024-03-21T08:40:05.054" v="87" actId="166"/>
          <ac:picMkLst>
            <pc:docMk/>
            <pc:sldMk cId="0" sldId="290"/>
            <ac:picMk id="478" creationId="{00000000-0000-0000-0000-000000000000}"/>
          </ac:picMkLst>
        </pc:picChg>
        <pc:picChg chg="mod ord modCrop">
          <ac:chgData name="Hamimah  Ahmat" userId="b9cc49cb-50cb-4331-81c2-3d55d2c7d3d5" providerId="ADAL" clId="{DCD70D76-83E0-4677-9C29-51861F8E6C2E}" dt="2024-03-21T08:40:51.037" v="92" actId="14100"/>
          <ac:picMkLst>
            <pc:docMk/>
            <pc:sldMk cId="0" sldId="290"/>
            <ac:picMk id="481" creationId="{00000000-0000-0000-0000-000000000000}"/>
          </ac:picMkLst>
        </pc:picChg>
        <pc:picChg chg="mod">
          <ac:chgData name="Hamimah  Ahmat" userId="b9cc49cb-50cb-4331-81c2-3d55d2c7d3d5" providerId="ADAL" clId="{DCD70D76-83E0-4677-9C29-51861F8E6C2E}" dt="2024-03-21T08:39:38.143" v="81" actId="1076"/>
          <ac:picMkLst>
            <pc:docMk/>
            <pc:sldMk cId="0" sldId="290"/>
            <ac:picMk id="482" creationId="{00000000-0000-0000-0000-000000000000}"/>
          </ac:picMkLst>
        </pc:picChg>
      </pc:sldChg>
      <pc:sldChg chg="modSp mod">
        <pc:chgData name="Hamimah  Ahmat" userId="b9cc49cb-50cb-4331-81c2-3d55d2c7d3d5" providerId="ADAL" clId="{DCD70D76-83E0-4677-9C29-51861F8E6C2E}" dt="2024-03-21T08:39:23.411" v="80" actId="2085"/>
        <pc:sldMkLst>
          <pc:docMk/>
          <pc:sldMk cId="0" sldId="291"/>
        </pc:sldMkLst>
        <pc:spChg chg="mod">
          <ac:chgData name="Hamimah  Ahmat" userId="b9cc49cb-50cb-4331-81c2-3d55d2c7d3d5" providerId="ADAL" clId="{DCD70D76-83E0-4677-9C29-51861F8E6C2E}" dt="2024-03-21T08:38:59.099" v="78" actId="1076"/>
          <ac:spMkLst>
            <pc:docMk/>
            <pc:sldMk cId="0" sldId="291"/>
            <ac:spMk id="491" creationId="{00000000-0000-0000-0000-000000000000}"/>
          </ac:spMkLst>
        </pc:spChg>
        <pc:picChg chg="mod">
          <ac:chgData name="Hamimah  Ahmat" userId="b9cc49cb-50cb-4331-81c2-3d55d2c7d3d5" providerId="ADAL" clId="{DCD70D76-83E0-4677-9C29-51861F8E6C2E}" dt="2024-03-21T08:39:23.411" v="80" actId="2085"/>
          <ac:picMkLst>
            <pc:docMk/>
            <pc:sldMk cId="0" sldId="291"/>
            <ac:picMk id="490" creationId="{00000000-0000-0000-0000-000000000000}"/>
          </ac:picMkLst>
        </pc:picChg>
        <pc:picChg chg="mod">
          <ac:chgData name="Hamimah  Ahmat" userId="b9cc49cb-50cb-4331-81c2-3d55d2c7d3d5" providerId="ADAL" clId="{DCD70D76-83E0-4677-9C29-51861F8E6C2E}" dt="2024-03-21T08:38:54.904" v="77" actId="1076"/>
          <ac:picMkLst>
            <pc:docMk/>
            <pc:sldMk cId="0" sldId="291"/>
            <ac:picMk id="492" creationId="{00000000-0000-0000-0000-000000000000}"/>
          </ac:picMkLst>
        </pc:picChg>
        <pc:picChg chg="mod">
          <ac:chgData name="Hamimah  Ahmat" userId="b9cc49cb-50cb-4331-81c2-3d55d2c7d3d5" providerId="ADAL" clId="{DCD70D76-83E0-4677-9C29-51861F8E6C2E}" dt="2024-03-21T08:38:48.314" v="76" actId="1076"/>
          <ac:picMkLst>
            <pc:docMk/>
            <pc:sldMk cId="0" sldId="291"/>
            <ac:picMk id="493" creationId="{00000000-0000-0000-0000-000000000000}"/>
          </ac:picMkLst>
        </pc:picChg>
      </pc:sldChg>
      <pc:sldChg chg="addSp modSp mod">
        <pc:chgData name="Hamimah  Ahmat" userId="b9cc49cb-50cb-4331-81c2-3d55d2c7d3d5" providerId="ADAL" clId="{DCD70D76-83E0-4677-9C29-51861F8E6C2E}" dt="2024-03-21T09:52:11.525" v="298"/>
        <pc:sldMkLst>
          <pc:docMk/>
          <pc:sldMk cId="0" sldId="292"/>
        </pc:sldMkLst>
        <pc:spChg chg="add mod">
          <ac:chgData name="Hamimah  Ahmat" userId="b9cc49cb-50cb-4331-81c2-3d55d2c7d3d5" providerId="ADAL" clId="{DCD70D76-83E0-4677-9C29-51861F8E6C2E}" dt="2024-03-21T09:52:11.525" v="298"/>
          <ac:spMkLst>
            <pc:docMk/>
            <pc:sldMk cId="0" sldId="292"/>
            <ac:spMk id="2" creationId="{DA54EA16-4C5C-D8E9-D07B-4DD1051A585C}"/>
          </ac:spMkLst>
        </pc:spChg>
        <pc:picChg chg="mod">
          <ac:chgData name="Hamimah  Ahmat" userId="b9cc49cb-50cb-4331-81c2-3d55d2c7d3d5" providerId="ADAL" clId="{DCD70D76-83E0-4677-9C29-51861F8E6C2E}" dt="2024-03-21T08:38:38.481" v="75" actId="1440"/>
          <ac:picMkLst>
            <pc:docMk/>
            <pc:sldMk cId="0" sldId="292"/>
            <ac:picMk id="499" creationId="{00000000-0000-0000-0000-000000000000}"/>
          </ac:picMkLst>
        </pc:picChg>
      </pc:sldChg>
      <pc:sldChg chg="addSp modSp modNotes">
        <pc:chgData name="Hamimah  Ahmat" userId="b9cc49cb-50cb-4331-81c2-3d55d2c7d3d5" providerId="ADAL" clId="{DCD70D76-83E0-4677-9C29-51861F8E6C2E}" dt="2024-03-21T09:52:16.922" v="299"/>
        <pc:sldMkLst>
          <pc:docMk/>
          <pc:sldMk cId="0" sldId="293"/>
        </pc:sldMkLst>
        <pc:spChg chg="add mod">
          <ac:chgData name="Hamimah  Ahmat" userId="b9cc49cb-50cb-4331-81c2-3d55d2c7d3d5" providerId="ADAL" clId="{DCD70D76-83E0-4677-9C29-51861F8E6C2E}" dt="2024-03-21T09:52:16.922" v="299"/>
          <ac:spMkLst>
            <pc:docMk/>
            <pc:sldMk cId="0" sldId="293"/>
            <ac:spMk id="2" creationId="{A617C2E7-3EFD-EBC0-EC65-D7C8E729F90C}"/>
          </ac:spMkLst>
        </pc:spChg>
      </pc:sldChg>
      <pc:sldChg chg="addSp delSp modSp add mod">
        <pc:chgData name="Hamimah  Ahmat" userId="b9cc49cb-50cb-4331-81c2-3d55d2c7d3d5" providerId="ADAL" clId="{DCD70D76-83E0-4677-9C29-51861F8E6C2E}" dt="2024-03-21T09:51:57.325" v="295"/>
        <pc:sldMkLst>
          <pc:docMk/>
          <pc:sldMk cId="2301819536" sldId="294"/>
        </pc:sldMkLst>
        <pc:spChg chg="add mod">
          <ac:chgData name="Hamimah  Ahmat" userId="b9cc49cb-50cb-4331-81c2-3d55d2c7d3d5" providerId="ADAL" clId="{DCD70D76-83E0-4677-9C29-51861F8E6C2E}" dt="2024-03-21T09:51:57.325" v="295"/>
          <ac:spMkLst>
            <pc:docMk/>
            <pc:sldMk cId="2301819536" sldId="294"/>
            <ac:spMk id="2" creationId="{2BB8880B-4951-027C-577F-3044EDD129DC}"/>
          </ac:spMkLst>
        </pc:spChg>
        <pc:picChg chg="add mod">
          <ac:chgData name="Hamimah  Ahmat" userId="b9cc49cb-50cb-4331-81c2-3d55d2c7d3d5" providerId="ADAL" clId="{DCD70D76-83E0-4677-9C29-51861F8E6C2E}" dt="2024-03-21T08:42:10.566" v="102" actId="1076"/>
          <ac:picMkLst>
            <pc:docMk/>
            <pc:sldMk cId="2301819536" sldId="294"/>
            <ac:picMk id="459" creationId="{00000000-0000-0000-0000-000000000000}"/>
          </ac:picMkLst>
        </pc:picChg>
        <pc:picChg chg="del">
          <ac:chgData name="Hamimah  Ahmat" userId="b9cc49cb-50cb-4331-81c2-3d55d2c7d3d5" providerId="ADAL" clId="{DCD70D76-83E0-4677-9C29-51861F8E6C2E}" dt="2024-03-21T08:42:03.504" v="100" actId="478"/>
          <ac:picMkLst>
            <pc:docMk/>
            <pc:sldMk cId="2301819536" sldId="294"/>
            <ac:picMk id="482" creationId="{19AD553D-3D03-67AC-6BE1-70263B1A5CA8}"/>
          </ac:picMkLst>
        </pc:picChg>
      </pc:sldChg>
      <pc:sldChg chg="addSp modSp mod">
        <pc:chgData name="Hamimah  Ahmat" userId="b9cc49cb-50cb-4331-81c2-3d55d2c7d3d5" providerId="ADAL" clId="{DCD70D76-83E0-4677-9C29-51861F8E6C2E}" dt="2024-03-21T09:52:45.921" v="306" actId="1076"/>
        <pc:sldMkLst>
          <pc:docMk/>
          <pc:sldMk cId="3055283066" sldId="295"/>
        </pc:sldMkLst>
        <pc:spChg chg="add mod">
          <ac:chgData name="Hamimah  Ahmat" userId="b9cc49cb-50cb-4331-81c2-3d55d2c7d3d5" providerId="ADAL" clId="{DCD70D76-83E0-4677-9C29-51861F8E6C2E}" dt="2024-03-21T09:52:33.362" v="301" actId="6549"/>
          <ac:spMkLst>
            <pc:docMk/>
            <pc:sldMk cId="3055283066" sldId="295"/>
            <ac:spMk id="2" creationId="{9DCF36E4-64BC-CA10-7626-8515A90BCEB0}"/>
          </ac:spMkLst>
        </pc:spChg>
        <pc:spChg chg="mod">
          <ac:chgData name="Hamimah  Ahmat" userId="b9cc49cb-50cb-4331-81c2-3d55d2c7d3d5" providerId="ADAL" clId="{DCD70D76-83E0-4677-9C29-51861F8E6C2E}" dt="2024-03-21T09:52:45.921" v="306" actId="1076"/>
          <ac:spMkLst>
            <pc:docMk/>
            <pc:sldMk cId="3055283066" sldId="295"/>
            <ac:spMk id="195" creationId="{0783B27F-EA4D-1C1E-E7A7-0941A702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588da0bae_2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588da0bae_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bc9baf4d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bc9baf4d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5a606cd9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5a606cd9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Bubble baths are something that we want to spend time ‘luxuriating’ in - not something we just want to dip our toe into and then move on quickly. Although it is not always easy to spend time focusing on challenges/threats which can be uncomfortable or provocative, it is worth time thinking about the challenges so that we can develop a meaningful and empathetic response.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51d93e5c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51d93e5c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all of the challenges that we have thought of, which one [which threat, challenge, opportunity] are we as a collective, most passionate about? Passion drives motivation and a desire to make a positive difference.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588da0bae_2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588da0bae_2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might we make our community feel/be more unified, inclusive and socially cohesive?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471bc7af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471bc7af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588da0bae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588da0bae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opportunity to teach about the value of empathy.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588da0bae_2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588da0bae_2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588da0bae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588da0bae_2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Design-thinking approach to Social Action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588da0bae_2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588da0bae_2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idea is to keep the ‘How might we…’ question frame and to complete the Inquiry question with the specifics of your community-based challenge.</a:t>
            </a:r>
            <a:endParaRPr/>
          </a:p>
          <a:p>
            <a:pPr marL="0" lvl="0" indent="0" algn="l" rtl="0">
              <a:spcBef>
                <a:spcPts val="0"/>
              </a:spcBef>
              <a:spcAft>
                <a:spcPts val="0"/>
              </a:spcAft>
              <a:buNone/>
            </a:pPr>
            <a:r>
              <a:rPr lang="en" b="1"/>
              <a:t>For example:</a:t>
            </a:r>
            <a:r>
              <a:rPr lang="en"/>
              <a:t> How might we ensure that people from all ethnicities and cultural backgrounds feel welcome and included at our school?</a:t>
            </a:r>
            <a:endParaRPr/>
          </a:p>
          <a:p>
            <a:pPr marL="0" lvl="0" indent="0" algn="l" rtl="0">
              <a:spcBef>
                <a:spcPts val="0"/>
              </a:spcBef>
              <a:spcAft>
                <a:spcPts val="0"/>
              </a:spcAft>
              <a:buNone/>
            </a:pPr>
            <a:r>
              <a:rPr lang="en"/>
              <a:t>It is important </a:t>
            </a:r>
            <a:r>
              <a:rPr lang="en" b="1"/>
              <a:t>NOT</a:t>
            </a:r>
            <a:r>
              <a:rPr lang="en"/>
              <a:t> to assume/insert a predetermined social action at this point. This will ‘fall out’ of the ideation phase. </a:t>
            </a:r>
            <a:endParaRPr/>
          </a:p>
          <a:p>
            <a:pPr marL="0" lvl="0" indent="0" algn="l" rtl="0">
              <a:spcBef>
                <a:spcPts val="0"/>
              </a:spcBef>
              <a:spcAft>
                <a:spcPts val="0"/>
              </a:spcAft>
              <a:buNone/>
            </a:pPr>
            <a:r>
              <a:rPr lang="en" b="1">
                <a:highlight>
                  <a:schemeClr val="accent4"/>
                </a:highlight>
              </a:rPr>
              <a:t>NOT:</a:t>
            </a:r>
            <a:r>
              <a:rPr lang="en"/>
              <a:t> How might we design a social media campaign to publicise a wide variety of cultural greetings to model inclusivity? We don’t yet know that a social media campaign is going to be ‘fit-for-purpose’. Nor do we know that ignorance of cultural greetings is the barrier to inclusivity.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71bc7af8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71bc7af8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588da0bae_2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4588da0bae_2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opportunity for them to talk, brainstorm, throw ideas around…</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588da0bae_2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588da0bae_2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Only after Immersion are you thinking about coming up with ideas for social action(s) - these are based on what you’ve “discovered” during the immersion phase.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471bc7af8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471bc7af8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6b10f16f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46b10f16f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471bc7af8_1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471bc7af8_1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important step in the process of selecting/agreeing upon a Social Action.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process of filtering ideas is an excellent opportunity for learners to experience the skill of reaching a consensus. Ideally, group members should have an opportunity to select and ‘pitch’ their safe bet, long shot and darling ideas before the group strives to reach a compromise. This sub-activity relates strongly to the themes of Unity Week itself.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4588da0bae_2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4588da0bae_2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617A86"/>
                </a:solidFill>
              </a:rPr>
              <a:t>What are some of the challenges or threats to unity, inclusion, and social cohesion in our community?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588da0bae_2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4588da0bae_2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588da0bae_2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4588da0bae_2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588da0ba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588da0ba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a:extLst>
            <a:ext uri="{FF2B5EF4-FFF2-40B4-BE49-F238E27FC236}">
              <a16:creationId xmlns:a16="http://schemas.microsoft.com/office/drawing/2014/main" id="{A729561A-1069-9892-E120-C5A6A695291B}"/>
            </a:ext>
          </a:extLst>
        </p:cNvPr>
        <p:cNvGrpSpPr/>
        <p:nvPr/>
      </p:nvGrpSpPr>
      <p:grpSpPr>
        <a:xfrm>
          <a:off x="0" y="0"/>
          <a:ext cx="0" cy="0"/>
          <a:chOff x="0" y="0"/>
          <a:chExt cx="0" cy="0"/>
        </a:xfrm>
      </p:grpSpPr>
      <p:sp>
        <p:nvSpPr>
          <p:cNvPr id="473" name="Google Shape;473;g46b10f16f1_0_103:notes">
            <a:extLst>
              <a:ext uri="{FF2B5EF4-FFF2-40B4-BE49-F238E27FC236}">
                <a16:creationId xmlns:a16="http://schemas.microsoft.com/office/drawing/2014/main" id="{63DB60A2-842C-DD81-E57B-A13BA64E79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6b10f16f1_0_103:notes">
            <a:extLst>
              <a:ext uri="{FF2B5EF4-FFF2-40B4-BE49-F238E27FC236}">
                <a16:creationId xmlns:a16="http://schemas.microsoft.com/office/drawing/2014/main" id="{627947EC-620B-5B40-7709-5706D576E5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456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46b10f16f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46b10f16f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links forward to the Level 1 Social Studies ideas of decision-making and an awareness that a decision/action could be a solution or a resolution.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6b10f16f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6b10f16f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6b10f16f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46b10f16f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links forward to the Level 1 Social Studies ideas of decision-making and an awareness that a decision/action could be a solution or a resolution.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6b10f16f1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46b10f16f1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PRJ</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6b10f16f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46b10f16f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Un-pack the How...might...we…</a:t>
            </a:r>
            <a:endParaRPr/>
          </a:p>
          <a:p>
            <a:pPr marL="0" lvl="0" indent="0" algn="l" rtl="0">
              <a:spcBef>
                <a:spcPts val="0"/>
              </a:spcBef>
              <a:spcAft>
                <a:spcPts val="0"/>
              </a:spcAft>
              <a:buNone/>
            </a:pPr>
            <a:r>
              <a:rPr lang="en"/>
              <a:t>How = open-ended, limitless possibilities, open-minded…</a:t>
            </a:r>
            <a:endParaRPr/>
          </a:p>
          <a:p>
            <a:pPr marL="0" lvl="0" indent="0" algn="l" rtl="0">
              <a:spcBef>
                <a:spcPts val="0"/>
              </a:spcBef>
              <a:spcAft>
                <a:spcPts val="0"/>
              </a:spcAft>
              <a:buNone/>
            </a:pPr>
            <a:r>
              <a:rPr lang="en"/>
              <a:t>Might = the power of possibilities, options, choices, considerations…</a:t>
            </a:r>
            <a:endParaRPr/>
          </a:p>
          <a:p>
            <a:pPr marL="0" lvl="0" indent="0" algn="l" rtl="0">
              <a:spcBef>
                <a:spcPts val="0"/>
              </a:spcBef>
              <a:spcAft>
                <a:spcPts val="0"/>
              </a:spcAft>
              <a:buNone/>
            </a:pPr>
            <a:r>
              <a:rPr lang="en"/>
              <a:t>We = inclusive, shared ownership...</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AD70051C-0D31-49EB-CBC6-D7BA04968F3D}"/>
            </a:ext>
          </a:extLst>
        </p:cNvPr>
        <p:cNvGrpSpPr/>
        <p:nvPr/>
      </p:nvGrpSpPr>
      <p:grpSpPr>
        <a:xfrm>
          <a:off x="0" y="0"/>
          <a:ext cx="0" cy="0"/>
          <a:chOff x="0" y="0"/>
          <a:chExt cx="0" cy="0"/>
        </a:xfrm>
      </p:grpSpPr>
      <p:sp>
        <p:nvSpPr>
          <p:cNvPr id="192" name="Google Shape;192;g35f391192_00:notes">
            <a:extLst>
              <a:ext uri="{FF2B5EF4-FFF2-40B4-BE49-F238E27FC236}">
                <a16:creationId xmlns:a16="http://schemas.microsoft.com/office/drawing/2014/main" id="{93F3F10F-77B5-53E7-2D3F-CDD88CA276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a:extLst>
              <a:ext uri="{FF2B5EF4-FFF2-40B4-BE49-F238E27FC236}">
                <a16:creationId xmlns:a16="http://schemas.microsoft.com/office/drawing/2014/main" id="{64FE873A-9B4E-19EC-A2A7-846EA78EBB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86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585bda2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585bda2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learning contained in this PPT is multifaceted - it is about:</a:t>
            </a:r>
            <a:endParaRPr/>
          </a:p>
          <a:p>
            <a:pPr marL="0" lvl="0" indent="0" algn="l" rtl="0">
              <a:spcBef>
                <a:spcPts val="0"/>
              </a:spcBef>
              <a:spcAft>
                <a:spcPts val="0"/>
              </a:spcAft>
              <a:buNone/>
            </a:pPr>
            <a:r>
              <a:rPr lang="en"/>
              <a:t>Learning the Design-thinking Model</a:t>
            </a:r>
            <a:endParaRPr/>
          </a:p>
          <a:p>
            <a:pPr marL="0" lvl="0" indent="0" algn="l" rtl="0">
              <a:spcBef>
                <a:spcPts val="0"/>
              </a:spcBef>
              <a:spcAft>
                <a:spcPts val="0"/>
              </a:spcAft>
              <a:buNone/>
            </a:pPr>
            <a:r>
              <a:rPr lang="en"/>
              <a:t>Grappling with the key themes and messages of Unity Week</a:t>
            </a:r>
            <a:endParaRPr/>
          </a:p>
          <a:p>
            <a:pPr marL="0" lvl="0" indent="0" algn="l" rtl="0">
              <a:spcBef>
                <a:spcPts val="0"/>
              </a:spcBef>
              <a:spcAft>
                <a:spcPts val="0"/>
              </a:spcAft>
              <a:buNone/>
            </a:pPr>
            <a:r>
              <a:rPr lang="en"/>
              <a:t>Working collaboratively - in unison with peers to make a difference in the community</a:t>
            </a:r>
            <a:endParaRPr/>
          </a:p>
          <a:p>
            <a:pPr marL="0" lvl="0" indent="0" algn="l" rtl="0">
              <a:spcBef>
                <a:spcPts val="0"/>
              </a:spcBef>
              <a:spcAft>
                <a:spcPts val="0"/>
              </a:spcAft>
              <a:buNone/>
            </a:pPr>
            <a:r>
              <a:rPr lang="en"/>
              <a:t>An introduction to Inquiry and Social Action</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596afc92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596afc92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PRJ</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588da0bae_2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588da0ba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Thinking Model created by Philippa Nicol - CORE Education</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588da0bae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588da0bae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3"/>
        <p:cNvGrpSpPr/>
        <p:nvPr/>
      </p:nvGrpSpPr>
      <p:grpSpPr>
        <a:xfrm>
          <a:off x="0" y="0"/>
          <a:ext cx="0" cy="0"/>
          <a:chOff x="0" y="0"/>
          <a:chExt cx="0" cy="0"/>
        </a:xfrm>
      </p:grpSpPr>
      <p:sp>
        <p:nvSpPr>
          <p:cNvPr id="154" name="Google Shape;154;p10"/>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txBox="1">
            <a:spLocks noGrp="1"/>
          </p:cNvSpPr>
          <p:nvPr>
            <p:ph type="body" idx="1"/>
          </p:nvPr>
        </p:nvSpPr>
        <p:spPr>
          <a:xfrm>
            <a:off x="1246225" y="4177700"/>
            <a:ext cx="6651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600"/>
              <a:buNone/>
              <a:defRPr sz="1600"/>
            </a:lvl1pPr>
          </a:lstStyle>
          <a:p>
            <a:endParaRPr/>
          </a:p>
        </p:txBody>
      </p:sp>
      <p:sp>
        <p:nvSpPr>
          <p:cNvPr id="156" name="Google Shape;156;p10"/>
          <p:cNvSpPr/>
          <p:nvPr/>
        </p:nvSpPr>
        <p:spPr>
          <a:xfrm rot="10800000">
            <a:off x="8705950" y="3777263"/>
            <a:ext cx="617400" cy="6174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rot="10800000">
            <a:off x="608750" y="841361"/>
            <a:ext cx="515400" cy="5154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rot="10800000">
            <a:off x="8195021" y="4553300"/>
            <a:ext cx="831600" cy="83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rot="10800000">
            <a:off x="8458384" y="4183763"/>
            <a:ext cx="210900" cy="2109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rot="10800000">
            <a:off x="-153147" y="-444547"/>
            <a:ext cx="1128300" cy="1128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rot="10800000">
            <a:off x="8012016" y="133391"/>
            <a:ext cx="434700" cy="4347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10800000">
            <a:off x="-73577" y="841500"/>
            <a:ext cx="330900" cy="3309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rot="10800000">
            <a:off x="8512150" y="133404"/>
            <a:ext cx="811200" cy="8112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rot="10800000">
            <a:off x="117998" y="-173402"/>
            <a:ext cx="586200" cy="586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10800000">
            <a:off x="748825" y="4695050"/>
            <a:ext cx="345000" cy="3450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rot="10800000">
            <a:off x="-107786" y="4259033"/>
            <a:ext cx="663000" cy="6630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rot="10800000">
            <a:off x="-316662" y="3443534"/>
            <a:ext cx="506100" cy="506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rot="10800000">
            <a:off x="-226170" y="4140650"/>
            <a:ext cx="899400" cy="899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rot="10800000">
            <a:off x="8700641" y="1100250"/>
            <a:ext cx="333300" cy="3333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9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2.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gi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7.jpg"/><Relationship Id="rId4" Type="http://schemas.openxmlformats.org/officeDocument/2006/relationships/hyperlink" Target="http://www.youtube.com/watch?v=xTczn5RUgn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gif"/><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0V5BwTrQOC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016256" y="1371326"/>
            <a:ext cx="6662737" cy="25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t>Let’s get</a:t>
            </a:r>
            <a:endParaRPr sz="6000" b="1" dirty="0"/>
          </a:p>
          <a:p>
            <a:pPr marL="0" lvl="0" indent="0" algn="ctr" rtl="0">
              <a:spcBef>
                <a:spcPts val="0"/>
              </a:spcBef>
              <a:spcAft>
                <a:spcPts val="0"/>
              </a:spcAft>
              <a:buNone/>
            </a:pPr>
            <a:r>
              <a:rPr lang="en" sz="6000" dirty="0">
                <a:solidFill>
                  <a:srgbClr val="E8004C"/>
                </a:solidFill>
                <a:latin typeface="Raleway Black" pitchFamily="2" charset="0"/>
              </a:rPr>
              <a:t>M</a:t>
            </a:r>
            <a:r>
              <a:rPr lang="en" sz="6000" dirty="0">
                <a:solidFill>
                  <a:srgbClr val="00ACC3"/>
                </a:solidFill>
                <a:latin typeface="Raleway Black" pitchFamily="2" charset="0"/>
              </a:rPr>
              <a:t>A</a:t>
            </a:r>
            <a:r>
              <a:rPr lang="en" sz="6000" dirty="0">
                <a:solidFill>
                  <a:srgbClr val="ED4A00"/>
                </a:solidFill>
                <a:latin typeface="Raleway Black" pitchFamily="2" charset="0"/>
              </a:rPr>
              <a:t>D</a:t>
            </a:r>
            <a:r>
              <a:rPr lang="en" sz="6000" b="1" dirty="0"/>
              <a:t> </a:t>
            </a:r>
            <a:endParaRPr sz="6000" b="1" dirty="0"/>
          </a:p>
          <a:p>
            <a:pPr marL="0" lvl="0" indent="0" algn="ctr" rtl="0">
              <a:spcBef>
                <a:spcPts val="0"/>
              </a:spcBef>
              <a:spcAft>
                <a:spcPts val="0"/>
              </a:spcAft>
              <a:buNone/>
            </a:pPr>
            <a:r>
              <a:rPr lang="en" sz="6000" b="1" dirty="0"/>
              <a:t>Unity Week NZ 15-21 March</a:t>
            </a:r>
            <a:endParaRPr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2"/>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Immersion...</a:t>
            </a:r>
            <a:endParaRPr sz="4800" b="1"/>
          </a:p>
        </p:txBody>
      </p:sp>
      <p:sp>
        <p:nvSpPr>
          <p:cNvPr id="268" name="Google Shape;268;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69" name="Google Shape;269;p22"/>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270" name="Google Shape;270;p22"/>
          <p:cNvPicPr preferRelativeResize="0"/>
          <p:nvPr/>
        </p:nvPicPr>
        <p:blipFill>
          <a:blip r:embed="rId4">
            <a:alphaModFix/>
          </a:blip>
          <a:stretch>
            <a:fillRect/>
          </a:stretch>
        </p:blipFill>
        <p:spPr>
          <a:xfrm>
            <a:off x="4313876" y="1265712"/>
            <a:ext cx="2223975" cy="1665850"/>
          </a:xfrm>
          <a:prstGeom prst="rect">
            <a:avLst/>
          </a:prstGeom>
          <a:noFill/>
          <a:ln>
            <a:noFill/>
          </a:ln>
        </p:spPr>
      </p:pic>
      <p:pic>
        <p:nvPicPr>
          <p:cNvPr id="271" name="Google Shape;271;p22"/>
          <p:cNvPicPr preferRelativeResize="0"/>
          <p:nvPr/>
        </p:nvPicPr>
        <p:blipFill>
          <a:blip r:embed="rId5">
            <a:alphaModFix/>
          </a:blip>
          <a:stretch>
            <a:fillRect/>
          </a:stretch>
        </p:blipFill>
        <p:spPr>
          <a:xfrm>
            <a:off x="7533675" y="3565825"/>
            <a:ext cx="1462050" cy="1462050"/>
          </a:xfrm>
          <a:prstGeom prst="rect">
            <a:avLst/>
          </a:prstGeom>
          <a:noFill/>
          <a:ln>
            <a:noFill/>
          </a:ln>
        </p:spPr>
      </p:pic>
      <p:pic>
        <p:nvPicPr>
          <p:cNvPr id="272" name="Google Shape;272;p22"/>
          <p:cNvPicPr preferRelativeResize="0"/>
          <p:nvPr/>
        </p:nvPicPr>
        <p:blipFill>
          <a:blip r:embed="rId6">
            <a:alphaModFix/>
          </a:blip>
          <a:stretch>
            <a:fillRect/>
          </a:stretch>
        </p:blipFill>
        <p:spPr>
          <a:xfrm>
            <a:off x="4313876" y="3389100"/>
            <a:ext cx="2943225" cy="1552575"/>
          </a:xfrm>
          <a:prstGeom prst="rect">
            <a:avLst/>
          </a:prstGeom>
          <a:noFill/>
          <a:ln>
            <a:noFill/>
          </a:ln>
        </p:spPr>
      </p:pic>
      <p:pic>
        <p:nvPicPr>
          <p:cNvPr id="273" name="Google Shape;273;p22"/>
          <p:cNvPicPr preferRelativeResize="0"/>
          <p:nvPr/>
        </p:nvPicPr>
        <p:blipFill>
          <a:blip r:embed="rId7">
            <a:alphaModFix/>
          </a:blip>
          <a:stretch>
            <a:fillRect/>
          </a:stretch>
        </p:blipFill>
        <p:spPr>
          <a:xfrm>
            <a:off x="6743376" y="1336587"/>
            <a:ext cx="2223975" cy="13390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Immersion...</a:t>
            </a:r>
            <a:endParaRPr sz="4800" b="1"/>
          </a:p>
        </p:txBody>
      </p:sp>
      <p:sp>
        <p:nvSpPr>
          <p:cNvPr id="279" name="Google Shape;279;p23"/>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280" name="Google Shape;280;p23"/>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281" name="Google Shape;281;p23"/>
          <p:cNvPicPr preferRelativeResize="0"/>
          <p:nvPr/>
        </p:nvPicPr>
        <p:blipFill>
          <a:blip r:embed="rId4">
            <a:alphaModFix/>
          </a:blip>
          <a:stretch>
            <a:fillRect/>
          </a:stretch>
        </p:blipFill>
        <p:spPr>
          <a:xfrm>
            <a:off x="7533675" y="3565825"/>
            <a:ext cx="1462050" cy="1462050"/>
          </a:xfrm>
          <a:prstGeom prst="rect">
            <a:avLst/>
          </a:prstGeom>
          <a:noFill/>
          <a:ln>
            <a:noFill/>
          </a:ln>
        </p:spPr>
      </p:pic>
      <p:sp>
        <p:nvSpPr>
          <p:cNvPr id="282" name="Google Shape;282;p23"/>
          <p:cNvSpPr txBox="1"/>
          <p:nvPr/>
        </p:nvSpPr>
        <p:spPr>
          <a:xfrm>
            <a:off x="4572000" y="1362004"/>
            <a:ext cx="4004100" cy="21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617A86"/>
                </a:solidFill>
                <a:latin typeface="Varela Round"/>
                <a:ea typeface="Varela Round"/>
                <a:cs typeface="Varela Round"/>
                <a:sym typeface="Varela Round"/>
              </a:rPr>
              <a:t>What are some of the challenges or threats to unity, inclusion, and social cohesion in our community?</a:t>
            </a:r>
            <a:endParaRPr sz="2800" dirty="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9EA2C1A7-0ACF-6143-4E29-D7F33127AF61}"/>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4"/>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Immersion...</a:t>
            </a:r>
            <a:endParaRPr sz="4800" b="1"/>
          </a:p>
        </p:txBody>
      </p:sp>
      <p:sp>
        <p:nvSpPr>
          <p:cNvPr id="288" name="Google Shape;288;p2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289" name="Google Shape;289;p24"/>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290" name="Google Shape;290;p24"/>
          <p:cNvPicPr preferRelativeResize="0"/>
          <p:nvPr/>
        </p:nvPicPr>
        <p:blipFill>
          <a:blip r:embed="rId4">
            <a:alphaModFix/>
          </a:blip>
          <a:stretch>
            <a:fillRect/>
          </a:stretch>
        </p:blipFill>
        <p:spPr>
          <a:xfrm>
            <a:off x="7533675" y="3565825"/>
            <a:ext cx="1462200" cy="1462200"/>
          </a:xfrm>
          <a:prstGeom prst="ellipse">
            <a:avLst/>
          </a:prstGeom>
          <a:noFill/>
          <a:ln>
            <a:noFill/>
          </a:ln>
        </p:spPr>
      </p:pic>
      <p:pic>
        <p:nvPicPr>
          <p:cNvPr id="291" name="Google Shape;291;p24"/>
          <p:cNvPicPr preferRelativeResize="0"/>
          <p:nvPr/>
        </p:nvPicPr>
        <p:blipFill>
          <a:blip r:embed="rId5">
            <a:alphaModFix/>
          </a:blip>
          <a:stretch>
            <a:fillRect/>
          </a:stretch>
        </p:blipFill>
        <p:spPr>
          <a:xfrm>
            <a:off x="4642700" y="1339850"/>
            <a:ext cx="2890975" cy="2890975"/>
          </a:xfrm>
          <a:prstGeom prst="rect">
            <a:avLst/>
          </a:prstGeom>
          <a:noFill/>
          <a:ln>
            <a:noFill/>
          </a:ln>
        </p:spPr>
      </p:pic>
      <p:sp>
        <p:nvSpPr>
          <p:cNvPr id="2" name="TextBox 1">
            <a:extLst>
              <a:ext uri="{FF2B5EF4-FFF2-40B4-BE49-F238E27FC236}">
                <a16:creationId xmlns:a16="http://schemas.microsoft.com/office/drawing/2014/main" id="{0A78AA29-F3D8-E42D-6135-980040BF5D1D}"/>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5"/>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Immersion...</a:t>
            </a:r>
            <a:endParaRPr sz="4800" b="1"/>
          </a:p>
        </p:txBody>
      </p:sp>
      <p:sp>
        <p:nvSpPr>
          <p:cNvPr id="297" name="Google Shape;297;p2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298" name="Google Shape;298;p25"/>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299" name="Google Shape;299;p25"/>
          <p:cNvPicPr preferRelativeResize="0"/>
          <p:nvPr/>
        </p:nvPicPr>
        <p:blipFill rotWithShape="1">
          <a:blip r:embed="rId4">
            <a:alphaModFix/>
          </a:blip>
          <a:srcRect l="10889"/>
          <a:stretch/>
        </p:blipFill>
        <p:spPr>
          <a:xfrm>
            <a:off x="4285654" y="1520200"/>
            <a:ext cx="4018521" cy="2810525"/>
          </a:xfrm>
          <a:prstGeom prst="rect">
            <a:avLst/>
          </a:prstGeom>
          <a:noFill/>
          <a:ln>
            <a:noFill/>
          </a:ln>
        </p:spPr>
      </p:pic>
      <p:pic>
        <p:nvPicPr>
          <p:cNvPr id="300" name="Google Shape;300;p25"/>
          <p:cNvPicPr preferRelativeResize="0"/>
          <p:nvPr/>
        </p:nvPicPr>
        <p:blipFill>
          <a:blip r:embed="rId5">
            <a:alphaModFix/>
          </a:blip>
          <a:stretch>
            <a:fillRect/>
          </a:stretch>
        </p:blipFill>
        <p:spPr>
          <a:xfrm>
            <a:off x="7533675" y="3565825"/>
            <a:ext cx="1462200" cy="1462200"/>
          </a:xfrm>
          <a:prstGeom prst="ellipse">
            <a:avLst/>
          </a:prstGeom>
          <a:noFill/>
          <a:ln>
            <a:noFill/>
          </a:ln>
        </p:spPr>
      </p:pic>
      <p:sp>
        <p:nvSpPr>
          <p:cNvPr id="2" name="TextBox 1">
            <a:extLst>
              <a:ext uri="{FF2B5EF4-FFF2-40B4-BE49-F238E27FC236}">
                <a16:creationId xmlns:a16="http://schemas.microsoft.com/office/drawing/2014/main" id="{291403A7-B906-9E93-9010-52398CEB7B1F}"/>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a:solidFill>
                  <a:srgbClr val="E8004C"/>
                </a:solidFill>
              </a:rPr>
              <a:t>How</a:t>
            </a:r>
            <a:r>
              <a:rPr lang="en" sz="3600"/>
              <a:t> </a:t>
            </a:r>
            <a:r>
              <a:rPr lang="en" sz="3600" b="1">
                <a:solidFill>
                  <a:srgbClr val="92278F"/>
                </a:solidFill>
              </a:rPr>
              <a:t>might</a:t>
            </a:r>
            <a:r>
              <a:rPr lang="en" sz="3600"/>
              <a:t> </a:t>
            </a:r>
            <a:r>
              <a:rPr lang="en" sz="3600" b="1">
                <a:solidFill>
                  <a:srgbClr val="ED4A00"/>
                </a:solidFill>
              </a:rPr>
              <a:t>we</a:t>
            </a:r>
            <a:r>
              <a:rPr lang="en" sz="3600"/>
              <a:t> …</a:t>
            </a:r>
            <a:endParaRPr sz="3600"/>
          </a:p>
          <a:p>
            <a:pPr marL="0" lvl="0" indent="0" algn="ctr" rtl="0">
              <a:lnSpc>
                <a:spcPct val="115000"/>
              </a:lnSpc>
              <a:spcBef>
                <a:spcPts val="0"/>
              </a:spcBef>
              <a:spcAft>
                <a:spcPts val="0"/>
              </a:spcAft>
              <a:buClr>
                <a:schemeClr val="dk1"/>
              </a:buClr>
              <a:buSzPts val="1100"/>
              <a:buFont typeface="Arial"/>
              <a:buNone/>
            </a:pPr>
            <a:r>
              <a:rPr lang="en" sz="3600"/>
              <a:t>make a </a:t>
            </a:r>
            <a:r>
              <a:rPr lang="en" sz="3600" b="1"/>
              <a:t>d</a:t>
            </a:r>
            <a:r>
              <a:rPr lang="en" sz="3600" b="1">
                <a:solidFill>
                  <a:srgbClr val="F8BB00"/>
                </a:solidFill>
              </a:rPr>
              <a:t>i</a:t>
            </a:r>
            <a:r>
              <a:rPr lang="en" sz="3600" b="1">
                <a:solidFill>
                  <a:srgbClr val="92278F"/>
                </a:solidFill>
              </a:rPr>
              <a:t>f</a:t>
            </a:r>
            <a:r>
              <a:rPr lang="en" sz="3600" b="1">
                <a:solidFill>
                  <a:srgbClr val="65BB48"/>
                </a:solidFill>
              </a:rPr>
              <a:t>f</a:t>
            </a:r>
            <a:r>
              <a:rPr lang="en" sz="3600" b="1"/>
              <a:t>e</a:t>
            </a:r>
            <a:r>
              <a:rPr lang="en" sz="3600" b="1">
                <a:solidFill>
                  <a:srgbClr val="E8004C"/>
                </a:solidFill>
              </a:rPr>
              <a:t>r</a:t>
            </a:r>
            <a:r>
              <a:rPr lang="en" sz="3600" b="1">
                <a:solidFill>
                  <a:srgbClr val="197B8C"/>
                </a:solidFill>
              </a:rPr>
              <a:t>e</a:t>
            </a:r>
            <a:r>
              <a:rPr lang="en" sz="3600" b="1">
                <a:solidFill>
                  <a:srgbClr val="ED4A00"/>
                </a:solidFill>
              </a:rPr>
              <a:t>n</a:t>
            </a:r>
            <a:r>
              <a:rPr lang="en" sz="3600" b="1"/>
              <a:t>c</a:t>
            </a:r>
            <a:r>
              <a:rPr lang="en" sz="3600" b="1">
                <a:solidFill>
                  <a:srgbClr val="00ACC3"/>
                </a:solidFill>
              </a:rPr>
              <a:t>e</a:t>
            </a:r>
            <a:r>
              <a:rPr lang="en" sz="3600"/>
              <a:t> in </a:t>
            </a:r>
            <a:r>
              <a:rPr lang="en" sz="3600" b="1"/>
              <a:t>our</a:t>
            </a:r>
            <a:r>
              <a:rPr lang="en" sz="3600"/>
              <a:t> community?</a:t>
            </a:r>
            <a:endParaRPr sz="3600"/>
          </a:p>
          <a:p>
            <a:pPr marL="0" lvl="0" indent="0" algn="ctr" rtl="0">
              <a:spcBef>
                <a:spcPts val="600"/>
              </a:spcBef>
              <a:spcAft>
                <a:spcPts val="0"/>
              </a:spcAft>
              <a:buNone/>
            </a:pPr>
            <a:endParaRPr sz="3600"/>
          </a:p>
        </p:txBody>
      </p:sp>
      <p:sp>
        <p:nvSpPr>
          <p:cNvPr id="306" name="Google Shape;306;p26"/>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307" name="Google Shape;307;p26"/>
          <p:cNvPicPr preferRelativeResize="0"/>
          <p:nvPr/>
        </p:nvPicPr>
        <p:blipFill>
          <a:blip r:embed="rId3">
            <a:alphaModFix/>
          </a:blip>
          <a:stretch>
            <a:fillRect/>
          </a:stretch>
        </p:blipFill>
        <p:spPr>
          <a:xfrm>
            <a:off x="7263150" y="3295300"/>
            <a:ext cx="1732574" cy="1732574"/>
          </a:xfrm>
          <a:prstGeom prst="rect">
            <a:avLst/>
          </a:prstGeom>
          <a:noFill/>
          <a:ln>
            <a:noFill/>
          </a:ln>
        </p:spPr>
      </p:pic>
      <p:sp>
        <p:nvSpPr>
          <p:cNvPr id="2" name="TextBox 1">
            <a:extLst>
              <a:ext uri="{FF2B5EF4-FFF2-40B4-BE49-F238E27FC236}">
                <a16:creationId xmlns:a16="http://schemas.microsoft.com/office/drawing/2014/main" id="{B22E1366-2AB7-F684-F82D-FD670B3D3101}"/>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title"/>
          </p:nvPr>
        </p:nvSpPr>
        <p:spPr>
          <a:xfrm>
            <a:off x="2080725" y="624675"/>
            <a:ext cx="6169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800" b="1">
                <a:solidFill>
                  <a:srgbClr val="E8004C"/>
                </a:solidFill>
              </a:rPr>
              <a:t>Immersion</a:t>
            </a:r>
            <a:r>
              <a:rPr lang="en" sz="4800" b="1"/>
              <a:t> </a:t>
            </a:r>
            <a:r>
              <a:rPr lang="en" sz="3600" b="1"/>
              <a:t>is about..</a:t>
            </a:r>
            <a:endParaRPr sz="3600" b="1"/>
          </a:p>
        </p:txBody>
      </p:sp>
      <p:sp>
        <p:nvSpPr>
          <p:cNvPr id="313" name="Google Shape;313;p2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314" name="Google Shape;314;p27"/>
          <p:cNvSpPr txBox="1"/>
          <p:nvPr/>
        </p:nvSpPr>
        <p:spPr>
          <a:xfrm>
            <a:off x="3029475" y="1333975"/>
            <a:ext cx="5679900" cy="3155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Knowing the parameters of our challenge deeply</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Understanding our challenge from our Stakeholder’s perspective</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Research</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Gathering information</a:t>
            </a:r>
            <a:endParaRPr sz="2800" dirty="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5CF55568-7472-9F11-CC20-CE9953964157}"/>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8"/>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pic>
        <p:nvPicPr>
          <p:cNvPr id="320" name="Google Shape;320;p28"/>
          <p:cNvPicPr preferRelativeResize="0"/>
          <p:nvPr/>
        </p:nvPicPr>
        <p:blipFill>
          <a:blip r:embed="rId3">
            <a:alphaModFix/>
          </a:blip>
          <a:stretch>
            <a:fillRect/>
          </a:stretch>
        </p:blipFill>
        <p:spPr>
          <a:xfrm>
            <a:off x="1328738" y="1066800"/>
            <a:ext cx="6486525" cy="3009900"/>
          </a:xfrm>
          <a:prstGeom prst="rect">
            <a:avLst/>
          </a:prstGeom>
          <a:noFill/>
          <a:ln>
            <a:noFill/>
          </a:ln>
        </p:spPr>
      </p:pic>
      <p:sp>
        <p:nvSpPr>
          <p:cNvPr id="2" name="TextBox 1">
            <a:extLst>
              <a:ext uri="{FF2B5EF4-FFF2-40B4-BE49-F238E27FC236}">
                <a16:creationId xmlns:a16="http://schemas.microsoft.com/office/drawing/2014/main" id="{BEBFA253-400D-38B6-4BDB-11168B9BE5AF}"/>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9"/>
          <p:cNvSpPr txBox="1">
            <a:spLocks noGrp="1"/>
          </p:cNvSpPr>
          <p:nvPr>
            <p:ph type="ctrTitle"/>
          </p:nvPr>
        </p:nvSpPr>
        <p:spPr>
          <a:xfrm>
            <a:off x="1773750" y="1633228"/>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Walking in somebody else’s shoes...</a:t>
            </a:r>
            <a:endParaRPr b="1"/>
          </a:p>
        </p:txBody>
      </p:sp>
      <p:sp>
        <p:nvSpPr>
          <p:cNvPr id="326" name="Google Shape;326;p29"/>
          <p:cNvSpPr txBox="1"/>
          <p:nvPr/>
        </p:nvSpPr>
        <p:spPr>
          <a:xfrm>
            <a:off x="3084300" y="846550"/>
            <a:ext cx="2975400" cy="909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ACC3"/>
                </a:solidFill>
                <a:latin typeface="Varela Round"/>
                <a:ea typeface="Varela Round"/>
                <a:cs typeface="Varela Round"/>
                <a:sym typeface="Varela Round"/>
              </a:rPr>
              <a:t>Empathy</a:t>
            </a:r>
            <a:endParaRPr sz="4800" b="1">
              <a:solidFill>
                <a:srgbClr val="00ACC3"/>
              </a:solidFill>
              <a:latin typeface="Varela Round"/>
              <a:ea typeface="Varela Round"/>
              <a:cs typeface="Varela Round"/>
              <a:sym typeface="Varela Round"/>
            </a:endParaRPr>
          </a:p>
        </p:txBody>
      </p:sp>
      <p:sp>
        <p:nvSpPr>
          <p:cNvPr id="327" name="Google Shape;327;p29"/>
          <p:cNvSpPr txBox="1">
            <a:spLocks noGrp="1"/>
          </p:cNvSpPr>
          <p:nvPr>
            <p:ph type="sldNum" idx="12"/>
          </p:nvPr>
        </p:nvSpPr>
        <p:spPr>
          <a:xfrm>
            <a:off x="4337100" y="4181353"/>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328" name="Google Shape;328;p29"/>
          <p:cNvPicPr preferRelativeResize="0"/>
          <p:nvPr/>
        </p:nvPicPr>
        <p:blipFill>
          <a:blip r:embed="rId3">
            <a:alphaModFix/>
          </a:blip>
          <a:stretch>
            <a:fillRect/>
          </a:stretch>
        </p:blipFill>
        <p:spPr>
          <a:xfrm>
            <a:off x="3434888" y="2958253"/>
            <a:ext cx="2274235" cy="1475400"/>
          </a:xfrm>
          <a:prstGeom prst="rect">
            <a:avLst/>
          </a:prstGeom>
          <a:noFill/>
          <a:ln>
            <a:noFill/>
          </a:ln>
        </p:spPr>
      </p:pic>
      <p:sp>
        <p:nvSpPr>
          <p:cNvPr id="2" name="TextBox 1">
            <a:extLst>
              <a:ext uri="{FF2B5EF4-FFF2-40B4-BE49-F238E27FC236}">
                <a16:creationId xmlns:a16="http://schemas.microsoft.com/office/drawing/2014/main" id="{EEAEEE43-A152-2F5B-FB7C-43785871171E}"/>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pic>
        <p:nvPicPr>
          <p:cNvPr id="334" name="Google Shape;334;p30"/>
          <p:cNvPicPr preferRelativeResize="0"/>
          <p:nvPr/>
        </p:nvPicPr>
        <p:blipFill>
          <a:blip r:embed="rId3">
            <a:alphaModFix/>
          </a:blip>
          <a:stretch>
            <a:fillRect/>
          </a:stretch>
        </p:blipFill>
        <p:spPr>
          <a:xfrm>
            <a:off x="2666835" y="475565"/>
            <a:ext cx="3810325" cy="3759750"/>
          </a:xfrm>
          <a:prstGeom prst="rect">
            <a:avLst/>
          </a:prstGeom>
          <a:noFill/>
          <a:ln>
            <a:noFill/>
          </a:ln>
        </p:spPr>
      </p:pic>
      <p:sp>
        <p:nvSpPr>
          <p:cNvPr id="2" name="TextBox 1">
            <a:extLst>
              <a:ext uri="{FF2B5EF4-FFF2-40B4-BE49-F238E27FC236}">
                <a16:creationId xmlns:a16="http://schemas.microsoft.com/office/drawing/2014/main" id="{C29EDA28-DF02-76D1-7157-6C97158D3EF2}"/>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body" idx="1"/>
          </p:nvPr>
        </p:nvSpPr>
        <p:spPr>
          <a:xfrm>
            <a:off x="1244200" y="1635164"/>
            <a:ext cx="6926400" cy="2079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dirty="0"/>
              <a:t>Empathy is not sympathy. </a:t>
            </a:r>
            <a:endParaRPr sz="3000" dirty="0"/>
          </a:p>
          <a:p>
            <a:pPr marL="0" lvl="0" indent="0" algn="ctr" rtl="0">
              <a:lnSpc>
                <a:spcPct val="115000"/>
              </a:lnSpc>
              <a:spcBef>
                <a:spcPts val="0"/>
              </a:spcBef>
              <a:spcAft>
                <a:spcPts val="0"/>
              </a:spcAft>
              <a:buNone/>
            </a:pPr>
            <a:r>
              <a:rPr lang="en" sz="3000" dirty="0"/>
              <a:t>Nor is it feeling sorry for others. </a:t>
            </a:r>
            <a:endParaRPr sz="3000" dirty="0">
              <a:solidFill>
                <a:srgbClr val="E8004C"/>
              </a:solidFill>
            </a:endParaRPr>
          </a:p>
          <a:p>
            <a:pPr marL="0" lvl="0" indent="0" algn="ctr" rtl="0">
              <a:lnSpc>
                <a:spcPct val="115000"/>
              </a:lnSpc>
              <a:spcBef>
                <a:spcPts val="0"/>
              </a:spcBef>
              <a:spcAft>
                <a:spcPts val="0"/>
              </a:spcAft>
              <a:buNone/>
            </a:pPr>
            <a:r>
              <a:rPr lang="en" sz="3000" dirty="0">
                <a:solidFill>
                  <a:srgbClr val="E8004C"/>
                </a:solidFill>
              </a:rPr>
              <a:t>Instead, it is understanding </a:t>
            </a:r>
            <a:endParaRPr sz="3000" dirty="0">
              <a:solidFill>
                <a:srgbClr val="E8004C"/>
              </a:solidFill>
            </a:endParaRPr>
          </a:p>
          <a:p>
            <a:pPr marL="0" lvl="0" indent="0" algn="ctr" rtl="0">
              <a:lnSpc>
                <a:spcPct val="115000"/>
              </a:lnSpc>
              <a:spcBef>
                <a:spcPts val="0"/>
              </a:spcBef>
              <a:spcAft>
                <a:spcPts val="0"/>
              </a:spcAft>
              <a:buNone/>
            </a:pPr>
            <a:r>
              <a:rPr lang="en" sz="3000" dirty="0">
                <a:solidFill>
                  <a:srgbClr val="E8004C"/>
                </a:solidFill>
              </a:rPr>
              <a:t>what others are thinking </a:t>
            </a:r>
            <a:endParaRPr sz="3000" dirty="0">
              <a:solidFill>
                <a:srgbClr val="E8004C"/>
              </a:solidFill>
            </a:endParaRPr>
          </a:p>
          <a:p>
            <a:pPr marL="0" lvl="0" indent="0" algn="ctr" rtl="0">
              <a:lnSpc>
                <a:spcPct val="115000"/>
              </a:lnSpc>
              <a:spcBef>
                <a:spcPts val="0"/>
              </a:spcBef>
              <a:spcAft>
                <a:spcPts val="0"/>
              </a:spcAft>
              <a:buNone/>
            </a:pPr>
            <a:r>
              <a:rPr lang="en" sz="3000" dirty="0">
                <a:solidFill>
                  <a:srgbClr val="E8004C"/>
                </a:solidFill>
              </a:rPr>
              <a:t>and feeling.</a:t>
            </a:r>
            <a:endParaRPr sz="3000" dirty="0"/>
          </a:p>
          <a:p>
            <a:pPr marL="0" lvl="0" indent="0" algn="ctr" rtl="0">
              <a:spcBef>
                <a:spcPts val="600"/>
              </a:spcBef>
              <a:spcAft>
                <a:spcPts val="0"/>
              </a:spcAft>
              <a:buNone/>
            </a:pPr>
            <a:endParaRPr sz="3000" dirty="0"/>
          </a:p>
        </p:txBody>
      </p:sp>
      <p:sp>
        <p:nvSpPr>
          <p:cNvPr id="340" name="Google Shape;340;p31"/>
          <p:cNvSpPr txBox="1">
            <a:spLocks noGrp="1"/>
          </p:cNvSpPr>
          <p:nvPr>
            <p:ph type="sldNum" idx="12"/>
          </p:nvPr>
        </p:nvSpPr>
        <p:spPr>
          <a:xfrm>
            <a:off x="8348661" y="466313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dirty="0"/>
          </a:p>
        </p:txBody>
      </p:sp>
      <p:sp>
        <p:nvSpPr>
          <p:cNvPr id="2" name="TextBox 1">
            <a:extLst>
              <a:ext uri="{FF2B5EF4-FFF2-40B4-BE49-F238E27FC236}">
                <a16:creationId xmlns:a16="http://schemas.microsoft.com/office/drawing/2014/main" id="{0F29FEAF-0B6C-5FD4-B1EC-963CFA645F31}"/>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935875" y="909050"/>
            <a:ext cx="58761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MAD stands for...</a:t>
            </a:r>
            <a:endParaRPr sz="4800" b="1" dirty="0"/>
          </a:p>
        </p:txBody>
      </p:sp>
      <p:sp>
        <p:nvSpPr>
          <p:cNvPr id="201" name="Google Shape;201;p14"/>
          <p:cNvSpPr txBox="1">
            <a:spLocks noGrp="1"/>
          </p:cNvSpPr>
          <p:nvPr>
            <p:ph type="body" idx="1"/>
          </p:nvPr>
        </p:nvSpPr>
        <p:spPr>
          <a:xfrm>
            <a:off x="2935875" y="1525757"/>
            <a:ext cx="5275500" cy="292825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E8004C"/>
                </a:solidFill>
                <a:latin typeface="Raleway Black" pitchFamily="2" charset="0"/>
              </a:rPr>
              <a:t>M</a:t>
            </a:r>
            <a:r>
              <a:rPr lang="en" sz="3600" dirty="0"/>
              <a:t>aking</a:t>
            </a:r>
            <a:endParaRPr sz="3600" dirty="0"/>
          </a:p>
          <a:p>
            <a:pPr marL="0" lvl="0" indent="0" algn="l" rtl="0">
              <a:spcBef>
                <a:spcPts val="600"/>
              </a:spcBef>
              <a:spcAft>
                <a:spcPts val="0"/>
              </a:spcAft>
              <a:buNone/>
            </a:pPr>
            <a:r>
              <a:rPr lang="en" sz="3600" b="1" dirty="0">
                <a:solidFill>
                  <a:srgbClr val="00ACC3"/>
                </a:solidFill>
                <a:latin typeface="Raleway Black" pitchFamily="2" charset="0"/>
              </a:rPr>
              <a:t>A</a:t>
            </a:r>
            <a:endParaRPr sz="3600" b="1" dirty="0">
              <a:solidFill>
                <a:srgbClr val="00ACC3"/>
              </a:solidFill>
              <a:latin typeface="Raleway Black" pitchFamily="2" charset="0"/>
            </a:endParaRPr>
          </a:p>
          <a:p>
            <a:pPr marL="0" lvl="0" indent="0" algn="l" rtl="0">
              <a:spcBef>
                <a:spcPts val="600"/>
              </a:spcBef>
              <a:spcAft>
                <a:spcPts val="0"/>
              </a:spcAft>
              <a:buNone/>
            </a:pPr>
            <a:r>
              <a:rPr lang="en" sz="3600" b="1" dirty="0">
                <a:solidFill>
                  <a:srgbClr val="ED4A00"/>
                </a:solidFill>
                <a:latin typeface="Raleway Black" pitchFamily="2" charset="0"/>
              </a:rPr>
              <a:t>D</a:t>
            </a:r>
            <a:r>
              <a:rPr lang="en" sz="3600" dirty="0"/>
              <a:t>ifference </a:t>
            </a:r>
          </a:p>
          <a:p>
            <a:pPr marL="0" lvl="0" indent="0" algn="l" rtl="0">
              <a:spcBef>
                <a:spcPts val="1800"/>
              </a:spcBef>
              <a:spcAft>
                <a:spcPts val="0"/>
              </a:spcAft>
              <a:buNone/>
            </a:pPr>
            <a:r>
              <a:rPr lang="en" sz="3600" dirty="0"/>
              <a:t>in the Community!</a:t>
            </a:r>
            <a:endParaRPr sz="3600" dirty="0"/>
          </a:p>
        </p:txBody>
      </p:sp>
      <p:sp>
        <p:nvSpPr>
          <p:cNvPr id="202" name="Google Shape;202;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203" name="Google Shape;203;p14" descr="giphy.gif"/>
          <p:cNvPicPr preferRelativeResize="0"/>
          <p:nvPr/>
        </p:nvPicPr>
        <p:blipFill rotWithShape="1">
          <a:blip r:embed="rId3">
            <a:alphaModFix/>
          </a:blip>
          <a:srcRect t="5332" b="19665"/>
          <a:stretch/>
        </p:blipFill>
        <p:spPr>
          <a:xfrm>
            <a:off x="6343050" y="1847050"/>
            <a:ext cx="2094150" cy="1570625"/>
          </a:xfrm>
          <a:prstGeom prst="rect">
            <a:avLst/>
          </a:prstGeom>
          <a:noFill/>
          <a:ln>
            <a:noFill/>
          </a:ln>
        </p:spPr>
      </p:pic>
      <p:sp>
        <p:nvSpPr>
          <p:cNvPr id="2" name="TextBox 1">
            <a:extLst>
              <a:ext uri="{FF2B5EF4-FFF2-40B4-BE49-F238E27FC236}">
                <a16:creationId xmlns:a16="http://schemas.microsoft.com/office/drawing/2014/main" id="{312ECE90-48C4-28EA-BF67-A11B75DF37C1}"/>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a:solidFill>
                  <a:srgbClr val="E8004C"/>
                </a:solidFill>
              </a:rPr>
              <a:t>How</a:t>
            </a:r>
            <a:r>
              <a:rPr lang="en" sz="3600"/>
              <a:t> </a:t>
            </a:r>
            <a:r>
              <a:rPr lang="en" sz="3600" b="1">
                <a:solidFill>
                  <a:srgbClr val="92278F"/>
                </a:solidFill>
              </a:rPr>
              <a:t>might</a:t>
            </a:r>
            <a:r>
              <a:rPr lang="en" sz="3600"/>
              <a:t> </a:t>
            </a:r>
            <a:r>
              <a:rPr lang="en" sz="3600" b="1">
                <a:solidFill>
                  <a:srgbClr val="ED4A00"/>
                </a:solidFill>
              </a:rPr>
              <a:t>we</a:t>
            </a:r>
            <a:r>
              <a:rPr lang="en" sz="3600"/>
              <a:t> …</a:t>
            </a:r>
            <a:endParaRPr sz="3600"/>
          </a:p>
          <a:p>
            <a:pPr marL="0" lvl="0" indent="0" algn="ctr" rtl="0">
              <a:lnSpc>
                <a:spcPct val="115000"/>
              </a:lnSpc>
              <a:spcBef>
                <a:spcPts val="0"/>
              </a:spcBef>
              <a:spcAft>
                <a:spcPts val="0"/>
              </a:spcAft>
              <a:buClr>
                <a:schemeClr val="dk1"/>
              </a:buClr>
              <a:buSzPts val="1100"/>
              <a:buFont typeface="Arial"/>
              <a:buNone/>
            </a:pPr>
            <a:r>
              <a:rPr lang="en" sz="3600"/>
              <a:t>make a </a:t>
            </a:r>
            <a:r>
              <a:rPr lang="en" sz="3600" b="1"/>
              <a:t>d</a:t>
            </a:r>
            <a:r>
              <a:rPr lang="en" sz="3600" b="1">
                <a:solidFill>
                  <a:srgbClr val="F8BB00"/>
                </a:solidFill>
              </a:rPr>
              <a:t>i</a:t>
            </a:r>
            <a:r>
              <a:rPr lang="en" sz="3600" b="1">
                <a:solidFill>
                  <a:srgbClr val="92278F"/>
                </a:solidFill>
              </a:rPr>
              <a:t>f</a:t>
            </a:r>
            <a:r>
              <a:rPr lang="en" sz="3600" b="1">
                <a:solidFill>
                  <a:srgbClr val="65BB48"/>
                </a:solidFill>
              </a:rPr>
              <a:t>f</a:t>
            </a:r>
            <a:r>
              <a:rPr lang="en" sz="3600" b="1"/>
              <a:t>e</a:t>
            </a:r>
            <a:r>
              <a:rPr lang="en" sz="3600" b="1">
                <a:solidFill>
                  <a:srgbClr val="E8004C"/>
                </a:solidFill>
              </a:rPr>
              <a:t>r</a:t>
            </a:r>
            <a:r>
              <a:rPr lang="en" sz="3600" b="1">
                <a:solidFill>
                  <a:srgbClr val="197B8C"/>
                </a:solidFill>
              </a:rPr>
              <a:t>e</a:t>
            </a:r>
            <a:r>
              <a:rPr lang="en" sz="3600" b="1">
                <a:solidFill>
                  <a:srgbClr val="ED4A00"/>
                </a:solidFill>
              </a:rPr>
              <a:t>n</a:t>
            </a:r>
            <a:r>
              <a:rPr lang="en" sz="3600" b="1"/>
              <a:t>c</a:t>
            </a:r>
            <a:r>
              <a:rPr lang="en" sz="3600" b="1">
                <a:solidFill>
                  <a:srgbClr val="00ACC3"/>
                </a:solidFill>
              </a:rPr>
              <a:t>e</a:t>
            </a:r>
            <a:r>
              <a:rPr lang="en" sz="3600"/>
              <a:t> in </a:t>
            </a:r>
            <a:r>
              <a:rPr lang="en" sz="3600" b="1"/>
              <a:t>our</a:t>
            </a:r>
            <a:r>
              <a:rPr lang="en" sz="3600"/>
              <a:t> community?</a:t>
            </a:r>
            <a:endParaRPr sz="3600"/>
          </a:p>
          <a:p>
            <a:pPr marL="0" lvl="0" indent="0" algn="ctr" rtl="0">
              <a:spcBef>
                <a:spcPts val="600"/>
              </a:spcBef>
              <a:spcAft>
                <a:spcPts val="0"/>
              </a:spcAft>
              <a:buNone/>
            </a:pPr>
            <a:endParaRPr sz="3600"/>
          </a:p>
        </p:txBody>
      </p:sp>
      <p:sp>
        <p:nvSpPr>
          <p:cNvPr id="346" name="Google Shape;346;p3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pic>
        <p:nvPicPr>
          <p:cNvPr id="347" name="Google Shape;347;p32"/>
          <p:cNvPicPr preferRelativeResize="0"/>
          <p:nvPr/>
        </p:nvPicPr>
        <p:blipFill>
          <a:blip r:embed="rId3">
            <a:alphaModFix/>
          </a:blip>
          <a:stretch>
            <a:fillRect/>
          </a:stretch>
        </p:blipFill>
        <p:spPr>
          <a:xfrm>
            <a:off x="7263150" y="3295300"/>
            <a:ext cx="1732574" cy="1732574"/>
          </a:xfrm>
          <a:prstGeom prst="rect">
            <a:avLst/>
          </a:prstGeom>
          <a:noFill/>
          <a:ln>
            <a:noFill/>
          </a:ln>
        </p:spPr>
      </p:pic>
      <p:sp>
        <p:nvSpPr>
          <p:cNvPr id="2" name="TextBox 1">
            <a:extLst>
              <a:ext uri="{FF2B5EF4-FFF2-40B4-BE49-F238E27FC236}">
                <a16:creationId xmlns:a16="http://schemas.microsoft.com/office/drawing/2014/main" id="{8326E0E8-65BC-308F-EE79-F61AD3CE107E}"/>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pic>
        <p:nvPicPr>
          <p:cNvPr id="353" name="Google Shape;353;p33"/>
          <p:cNvPicPr preferRelativeResize="0"/>
          <p:nvPr/>
        </p:nvPicPr>
        <p:blipFill>
          <a:blip r:embed="rId3">
            <a:alphaModFix/>
          </a:blip>
          <a:stretch>
            <a:fillRect/>
          </a:stretch>
        </p:blipFill>
        <p:spPr>
          <a:xfrm>
            <a:off x="7263150" y="3295300"/>
            <a:ext cx="1732574" cy="1732574"/>
          </a:xfrm>
          <a:prstGeom prst="rect">
            <a:avLst/>
          </a:prstGeom>
          <a:noFill/>
          <a:ln>
            <a:noFill/>
          </a:ln>
        </p:spPr>
      </p:pic>
      <p:sp>
        <p:nvSpPr>
          <p:cNvPr id="354" name="Google Shape;354;p33"/>
          <p:cNvSpPr txBox="1"/>
          <p:nvPr/>
        </p:nvSpPr>
        <p:spPr>
          <a:xfrm>
            <a:off x="1214848" y="1543116"/>
            <a:ext cx="6714300" cy="190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dirty="0">
                <a:solidFill>
                  <a:srgbClr val="E8004C"/>
                </a:solidFill>
                <a:latin typeface="Varela Round"/>
                <a:ea typeface="Varela Round"/>
                <a:cs typeface="Varela Round"/>
                <a:sym typeface="Varela Round"/>
              </a:rPr>
              <a:t>How - </a:t>
            </a:r>
            <a:r>
              <a:rPr lang="en" sz="2800" dirty="0">
                <a:solidFill>
                  <a:schemeClr val="dk1"/>
                </a:solidFill>
                <a:latin typeface="Varela Round"/>
                <a:ea typeface="Varela Round"/>
                <a:cs typeface="Varela Round"/>
                <a:sym typeface="Varela Round"/>
              </a:rPr>
              <a:t>open-ended, limitless possibilities, open-minded…</a:t>
            </a:r>
            <a:r>
              <a:rPr lang="en" sz="2800" b="1" dirty="0">
                <a:solidFill>
                  <a:srgbClr val="E8004C"/>
                </a:solidFill>
                <a:latin typeface="Varela Round"/>
                <a:ea typeface="Varela Round"/>
                <a:cs typeface="Varela Round"/>
                <a:sym typeface="Varela Round"/>
              </a:rPr>
              <a:t> </a:t>
            </a:r>
            <a:endParaRPr sz="2800" b="1" dirty="0">
              <a:solidFill>
                <a:srgbClr val="E8004C"/>
              </a:solidFill>
              <a:latin typeface="Varela Round"/>
              <a:ea typeface="Varela Round"/>
              <a:cs typeface="Varela Round"/>
              <a:sym typeface="Varela Round"/>
            </a:endParaRPr>
          </a:p>
          <a:p>
            <a:pPr marL="0" lvl="0" indent="0" algn="l" rtl="0">
              <a:lnSpc>
                <a:spcPct val="115000"/>
              </a:lnSpc>
              <a:spcBef>
                <a:spcPts val="0"/>
              </a:spcBef>
              <a:spcAft>
                <a:spcPts val="0"/>
              </a:spcAft>
              <a:buNone/>
            </a:pPr>
            <a:r>
              <a:rPr lang="en" sz="3600" b="1" dirty="0">
                <a:solidFill>
                  <a:srgbClr val="92278F"/>
                </a:solidFill>
                <a:latin typeface="Varela Round"/>
                <a:ea typeface="Varela Round"/>
                <a:cs typeface="Varela Round"/>
                <a:sym typeface="Varela Round"/>
              </a:rPr>
              <a:t>Might - </a:t>
            </a:r>
            <a:r>
              <a:rPr lang="en" sz="2800" dirty="0">
                <a:solidFill>
                  <a:schemeClr val="dk1"/>
                </a:solidFill>
                <a:latin typeface="Varela Round"/>
                <a:ea typeface="Varela Round"/>
                <a:cs typeface="Varela Round"/>
                <a:sym typeface="Varela Round"/>
              </a:rPr>
              <a:t>the power of possibilities, options, choices, considerations…</a:t>
            </a:r>
            <a:endParaRPr sz="2800" b="1" dirty="0">
              <a:solidFill>
                <a:srgbClr val="92278F"/>
              </a:solidFill>
              <a:latin typeface="Varela Round"/>
              <a:ea typeface="Varela Round"/>
              <a:cs typeface="Varela Round"/>
              <a:sym typeface="Varela Round"/>
            </a:endParaRPr>
          </a:p>
          <a:p>
            <a:pPr marL="0" lvl="0" indent="0" algn="l" rtl="0">
              <a:lnSpc>
                <a:spcPct val="115000"/>
              </a:lnSpc>
              <a:spcBef>
                <a:spcPts val="0"/>
              </a:spcBef>
              <a:spcAft>
                <a:spcPts val="0"/>
              </a:spcAft>
              <a:buClr>
                <a:schemeClr val="dk1"/>
              </a:buClr>
              <a:buSzPts val="1100"/>
              <a:buFont typeface="Arial"/>
              <a:buNone/>
            </a:pPr>
            <a:r>
              <a:rPr lang="en" sz="3600" b="1" dirty="0">
                <a:solidFill>
                  <a:srgbClr val="ED4A00"/>
                </a:solidFill>
                <a:latin typeface="Varela Round"/>
                <a:ea typeface="Varela Round"/>
                <a:cs typeface="Varela Round"/>
                <a:sym typeface="Varela Round"/>
              </a:rPr>
              <a:t>We - </a:t>
            </a:r>
            <a:r>
              <a:rPr lang="en" sz="1100" dirty="0">
                <a:solidFill>
                  <a:schemeClr val="dk1"/>
                </a:solidFill>
              </a:rPr>
              <a:t> </a:t>
            </a:r>
            <a:r>
              <a:rPr lang="en" sz="2800" dirty="0">
                <a:solidFill>
                  <a:schemeClr val="dk1"/>
                </a:solidFill>
                <a:latin typeface="Varela Round"/>
                <a:ea typeface="Varela Round"/>
                <a:cs typeface="Varela Round"/>
                <a:sym typeface="Varela Round"/>
              </a:rPr>
              <a:t>inclusive, shared ownership...</a:t>
            </a:r>
            <a:endParaRPr sz="2800" b="1" dirty="0">
              <a:solidFill>
                <a:srgbClr val="92278F"/>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9D5EBBE1-1128-6BC1-8CEE-2DA0AA128982}"/>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sldNum" idx="12"/>
          </p:nvPr>
        </p:nvSpPr>
        <p:spPr>
          <a:xfrm>
            <a:off x="7837225" y="4614250"/>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dirty="0"/>
          </a:p>
        </p:txBody>
      </p:sp>
      <p:pic>
        <p:nvPicPr>
          <p:cNvPr id="360" name="Google Shape;360;p34" descr="Free vector graphic: Notes, Postit, Adhesive Note - Free Image on ..."/>
          <p:cNvPicPr preferRelativeResize="0"/>
          <p:nvPr/>
        </p:nvPicPr>
        <p:blipFill>
          <a:blip r:embed="rId3">
            <a:alphaModFix/>
          </a:blip>
          <a:stretch>
            <a:fillRect/>
          </a:stretch>
        </p:blipFill>
        <p:spPr>
          <a:xfrm rot="-5400000">
            <a:off x="2312876" y="1437239"/>
            <a:ext cx="2369012" cy="3525758"/>
          </a:xfrm>
          <a:prstGeom prst="rect">
            <a:avLst/>
          </a:prstGeom>
          <a:noFill/>
          <a:ln>
            <a:noFill/>
          </a:ln>
        </p:spPr>
      </p:pic>
      <p:sp>
        <p:nvSpPr>
          <p:cNvPr id="361" name="Google Shape;361;p34"/>
          <p:cNvSpPr txBox="1"/>
          <p:nvPr/>
        </p:nvSpPr>
        <p:spPr>
          <a:xfrm>
            <a:off x="1308325" y="333500"/>
            <a:ext cx="6528900" cy="12057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sz="3000">
                <a:solidFill>
                  <a:srgbClr val="617A86"/>
                </a:solidFill>
                <a:latin typeface="Varela Round"/>
                <a:ea typeface="Varela Round"/>
                <a:cs typeface="Varela Round"/>
                <a:sym typeface="Varela Round"/>
              </a:rPr>
              <a:t>What are some </a:t>
            </a:r>
            <a:r>
              <a:rPr lang="en" sz="3000" b="1">
                <a:solidFill>
                  <a:srgbClr val="8F07FF"/>
                </a:solidFill>
                <a:latin typeface="Varela Round"/>
                <a:ea typeface="Varela Round"/>
                <a:cs typeface="Varela Round"/>
                <a:sym typeface="Varela Round"/>
              </a:rPr>
              <a:t>issues</a:t>
            </a:r>
            <a:r>
              <a:rPr lang="en" sz="3000">
                <a:solidFill>
                  <a:srgbClr val="617A86"/>
                </a:solidFill>
                <a:latin typeface="Varela Round"/>
                <a:ea typeface="Varela Round"/>
                <a:cs typeface="Varela Round"/>
                <a:sym typeface="Varela Round"/>
              </a:rPr>
              <a:t>, </a:t>
            </a:r>
            <a:r>
              <a:rPr lang="en" sz="3000" b="1">
                <a:solidFill>
                  <a:srgbClr val="ED4A00"/>
                </a:solidFill>
                <a:latin typeface="Varela Round"/>
                <a:ea typeface="Varela Round"/>
                <a:cs typeface="Varela Round"/>
                <a:sym typeface="Varela Round"/>
              </a:rPr>
              <a:t>challenges</a:t>
            </a:r>
            <a:r>
              <a:rPr lang="en" sz="3000">
                <a:solidFill>
                  <a:srgbClr val="617A86"/>
                </a:solidFill>
                <a:latin typeface="Varela Round"/>
                <a:ea typeface="Varela Round"/>
                <a:cs typeface="Varela Round"/>
                <a:sym typeface="Varela Round"/>
              </a:rPr>
              <a:t> or </a:t>
            </a:r>
            <a:r>
              <a:rPr lang="en" sz="3000" b="1">
                <a:solidFill>
                  <a:srgbClr val="FF108D"/>
                </a:solidFill>
                <a:latin typeface="Varela Round"/>
                <a:ea typeface="Varela Round"/>
                <a:cs typeface="Varela Round"/>
                <a:sym typeface="Varela Round"/>
              </a:rPr>
              <a:t>problems</a:t>
            </a:r>
            <a:r>
              <a:rPr lang="en" sz="3000">
                <a:solidFill>
                  <a:srgbClr val="617A86"/>
                </a:solidFill>
                <a:latin typeface="Varela Round"/>
                <a:ea typeface="Varela Round"/>
                <a:cs typeface="Varela Round"/>
                <a:sym typeface="Varela Round"/>
              </a:rPr>
              <a:t> that your class is very </a:t>
            </a:r>
            <a:r>
              <a:rPr lang="en" sz="3000" b="1">
                <a:solidFill>
                  <a:srgbClr val="FF0000"/>
                </a:solidFill>
                <a:latin typeface="Varela Round"/>
                <a:ea typeface="Varela Round"/>
                <a:cs typeface="Varela Round"/>
                <a:sym typeface="Varela Round"/>
              </a:rPr>
              <a:t>passionate</a:t>
            </a:r>
            <a:r>
              <a:rPr lang="en" sz="3000">
                <a:solidFill>
                  <a:srgbClr val="617A86"/>
                </a:solidFill>
                <a:latin typeface="Varela Round"/>
                <a:ea typeface="Varela Round"/>
                <a:cs typeface="Varela Round"/>
                <a:sym typeface="Varela Round"/>
              </a:rPr>
              <a:t> about?</a:t>
            </a:r>
            <a:endParaRPr sz="3000">
              <a:solidFill>
                <a:srgbClr val="617A86"/>
              </a:solidFill>
              <a:latin typeface="Varela Round"/>
              <a:ea typeface="Varela Round"/>
              <a:cs typeface="Varela Round"/>
              <a:sym typeface="Varela Round"/>
            </a:endParaRPr>
          </a:p>
        </p:txBody>
      </p:sp>
      <p:pic>
        <p:nvPicPr>
          <p:cNvPr id="362" name="Google Shape;362;p34" descr="To celebrate 100,000 views on my last countdown, I decided to make a brand new one for you to use at your church, youth group, school, or wherever you want!&#10;&#10;Music Used :&#10;TheFatRat - Time Lapse&#10;Tobu - Colors&#10;&#10;Programs used :&#10;Adobe After Effects CC 2014&#10;&#10;Expect more frequent uploads in the future!" title="Electric  - 5 Minute Countdown">
            <a:hlinkClick r:id="rId4"/>
          </p:cNvPr>
          <p:cNvPicPr preferRelativeResize="0"/>
          <p:nvPr/>
        </p:nvPicPr>
        <p:blipFill>
          <a:blip r:embed="rId5">
            <a:alphaModFix/>
          </a:blip>
          <a:stretch>
            <a:fillRect/>
          </a:stretch>
        </p:blipFill>
        <p:spPr>
          <a:xfrm>
            <a:off x="5544950" y="2252430"/>
            <a:ext cx="2527175" cy="1895375"/>
          </a:xfrm>
          <a:prstGeom prst="rect">
            <a:avLst/>
          </a:prstGeom>
          <a:noFill/>
          <a:ln>
            <a:noFill/>
          </a:ln>
        </p:spPr>
      </p:pic>
      <p:sp>
        <p:nvSpPr>
          <p:cNvPr id="2" name="TextBox 1">
            <a:extLst>
              <a:ext uri="{FF2B5EF4-FFF2-40B4-BE49-F238E27FC236}">
                <a16:creationId xmlns:a16="http://schemas.microsoft.com/office/drawing/2014/main" id="{182396E8-A9E1-C2CA-D8A8-0ED2633CA527}"/>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 calcmode="lin" valueType="num">
                                      <p:cBhvr additive="base">
                                        <p:cTn id="7" dur="1000"/>
                                        <p:tgtEl>
                                          <p:spTgt spid="360"/>
                                        </p:tgtEl>
                                        <p:attrNameLst>
                                          <p:attrName>ppt_w</p:attrName>
                                        </p:attrNameLst>
                                      </p:cBhvr>
                                      <p:tavLst>
                                        <p:tav tm="0">
                                          <p:val>
                                            <p:strVal val="0"/>
                                          </p:val>
                                        </p:tav>
                                        <p:tav tm="100000">
                                          <p:val>
                                            <p:strVal val="#ppt_w"/>
                                          </p:val>
                                        </p:tav>
                                      </p:tavLst>
                                    </p:anim>
                                    <p:anim calcmode="lin" valueType="num">
                                      <p:cBhvr additive="base">
                                        <p:cTn id="8" dur="1000"/>
                                        <p:tgtEl>
                                          <p:spTgt spid="3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Ideation...</a:t>
            </a:r>
            <a:endParaRPr sz="4800" b="1"/>
          </a:p>
        </p:txBody>
      </p:sp>
      <p:sp>
        <p:nvSpPr>
          <p:cNvPr id="368" name="Google Shape;368;p3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69" name="Google Shape;369;p35"/>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370" name="Google Shape;370;p35"/>
          <p:cNvPicPr preferRelativeResize="0"/>
          <p:nvPr/>
        </p:nvPicPr>
        <p:blipFill>
          <a:blip r:embed="rId4">
            <a:alphaModFix/>
          </a:blip>
          <a:stretch>
            <a:fillRect/>
          </a:stretch>
        </p:blipFill>
        <p:spPr>
          <a:xfrm>
            <a:off x="4519400" y="1432600"/>
            <a:ext cx="4057123" cy="2699825"/>
          </a:xfrm>
          <a:prstGeom prst="rect">
            <a:avLst/>
          </a:prstGeom>
          <a:noFill/>
          <a:ln>
            <a:noFill/>
          </a:ln>
        </p:spPr>
      </p:pic>
      <p:pic>
        <p:nvPicPr>
          <p:cNvPr id="371" name="Google Shape;371;p35"/>
          <p:cNvPicPr preferRelativeResize="0"/>
          <p:nvPr/>
        </p:nvPicPr>
        <p:blipFill>
          <a:blip r:embed="rId5">
            <a:alphaModFix/>
          </a:blip>
          <a:stretch>
            <a:fillRect/>
          </a:stretch>
        </p:blipFill>
        <p:spPr>
          <a:xfrm>
            <a:off x="7533675" y="3565825"/>
            <a:ext cx="1462200" cy="1462200"/>
          </a:xfrm>
          <a:prstGeom prst="ellipse">
            <a:avLst/>
          </a:prstGeom>
          <a:noFill/>
          <a:ln>
            <a:noFill/>
          </a:ln>
        </p:spPr>
      </p:pic>
      <p:sp>
        <p:nvSpPr>
          <p:cNvPr id="2" name="TextBox 1">
            <a:extLst>
              <a:ext uri="{FF2B5EF4-FFF2-40B4-BE49-F238E27FC236}">
                <a16:creationId xmlns:a16="http://schemas.microsoft.com/office/drawing/2014/main" id="{85F833E2-C79E-76FC-A8B6-15A04637E0FF}"/>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2935925" y="562725"/>
            <a:ext cx="6169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800" b="1">
                <a:solidFill>
                  <a:srgbClr val="92278F"/>
                </a:solidFill>
              </a:rPr>
              <a:t>Ideation</a:t>
            </a:r>
            <a:r>
              <a:rPr lang="en" sz="4800" b="1"/>
              <a:t> </a:t>
            </a:r>
            <a:r>
              <a:rPr lang="en" sz="3600" b="1"/>
              <a:t>is about..</a:t>
            </a:r>
            <a:endParaRPr sz="3600" b="1"/>
          </a:p>
        </p:txBody>
      </p:sp>
      <p:sp>
        <p:nvSpPr>
          <p:cNvPr id="377" name="Google Shape;377;p3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378" name="Google Shape;378;p36"/>
          <p:cNvSpPr txBox="1"/>
          <p:nvPr/>
        </p:nvSpPr>
        <p:spPr>
          <a:xfrm>
            <a:off x="3029475" y="1333975"/>
            <a:ext cx="5679900" cy="3155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Considering LOTS of different possibilities</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“Blue Sky” Thinking</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Looking for new/innovative “solutions”</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Thinking outside the box!</a:t>
            </a:r>
            <a:endParaRPr sz="2800" dirty="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2800" dirty="0">
                <a:solidFill>
                  <a:srgbClr val="617A86"/>
                </a:solidFill>
                <a:latin typeface="Varela Round"/>
                <a:ea typeface="Varela Round"/>
                <a:cs typeface="Varela Round"/>
                <a:sym typeface="Varela Round"/>
              </a:rPr>
              <a:t>Daring to go there!</a:t>
            </a:r>
            <a:endParaRPr sz="2800" dirty="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B11B2D76-1D54-677F-E4A1-2A3F1E049967}"/>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7"/>
          <p:cNvSpPr txBox="1">
            <a:spLocks noGrp="1"/>
          </p:cNvSpPr>
          <p:nvPr>
            <p:ph type="title"/>
          </p:nvPr>
        </p:nvSpPr>
        <p:spPr>
          <a:xfrm>
            <a:off x="4519400" y="5236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Ideation...</a:t>
            </a:r>
            <a:endParaRPr sz="4800" b="1"/>
          </a:p>
        </p:txBody>
      </p:sp>
      <p:sp>
        <p:nvSpPr>
          <p:cNvPr id="384" name="Google Shape;384;p3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385" name="Google Shape;385;p37"/>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386" name="Google Shape;386;p37"/>
          <p:cNvPicPr preferRelativeResize="0"/>
          <p:nvPr/>
        </p:nvPicPr>
        <p:blipFill>
          <a:blip r:embed="rId4">
            <a:alphaModFix/>
          </a:blip>
          <a:stretch>
            <a:fillRect/>
          </a:stretch>
        </p:blipFill>
        <p:spPr>
          <a:xfrm>
            <a:off x="7533675" y="3565825"/>
            <a:ext cx="1462050" cy="1462050"/>
          </a:xfrm>
          <a:prstGeom prst="rect">
            <a:avLst/>
          </a:prstGeom>
          <a:noFill/>
          <a:ln>
            <a:noFill/>
          </a:ln>
        </p:spPr>
      </p:pic>
      <p:pic>
        <p:nvPicPr>
          <p:cNvPr id="387" name="Google Shape;387;p37"/>
          <p:cNvPicPr preferRelativeResize="0"/>
          <p:nvPr/>
        </p:nvPicPr>
        <p:blipFill>
          <a:blip r:embed="rId5">
            <a:alphaModFix/>
          </a:blip>
          <a:stretch>
            <a:fillRect/>
          </a:stretch>
        </p:blipFill>
        <p:spPr>
          <a:xfrm>
            <a:off x="4438595" y="1663325"/>
            <a:ext cx="3915399" cy="1816837"/>
          </a:xfrm>
          <a:prstGeom prst="rect">
            <a:avLst/>
          </a:prstGeom>
          <a:noFill/>
          <a:ln>
            <a:noFill/>
          </a:ln>
        </p:spPr>
      </p:pic>
      <p:sp>
        <p:nvSpPr>
          <p:cNvPr id="2" name="TextBox 1">
            <a:extLst>
              <a:ext uri="{FF2B5EF4-FFF2-40B4-BE49-F238E27FC236}">
                <a16:creationId xmlns:a16="http://schemas.microsoft.com/office/drawing/2014/main" id="{97276321-4886-9D58-860C-B941406B4047}"/>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title"/>
          </p:nvPr>
        </p:nvSpPr>
        <p:spPr>
          <a:xfrm>
            <a:off x="2935925" y="562725"/>
            <a:ext cx="6169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800" b="1">
                <a:solidFill>
                  <a:srgbClr val="92278F"/>
                </a:solidFill>
              </a:rPr>
              <a:t>Ideation</a:t>
            </a:r>
            <a:r>
              <a:rPr lang="en" sz="4800" b="1"/>
              <a:t> </a:t>
            </a:r>
            <a:r>
              <a:rPr lang="en" sz="3600" b="1"/>
              <a:t>is about..</a:t>
            </a:r>
            <a:endParaRPr sz="3600" b="1"/>
          </a:p>
        </p:txBody>
      </p:sp>
      <p:sp>
        <p:nvSpPr>
          <p:cNvPr id="393" name="Google Shape;393;p3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394" name="Google Shape;394;p38"/>
          <p:cNvSpPr txBox="1"/>
          <p:nvPr/>
        </p:nvSpPr>
        <p:spPr>
          <a:xfrm>
            <a:off x="3029475" y="1333975"/>
            <a:ext cx="5679900" cy="31554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rgbClr val="617A86"/>
              </a:buClr>
              <a:buSzPts val="3000"/>
              <a:buFont typeface="Varela Round"/>
              <a:buChar char="●"/>
            </a:pPr>
            <a:r>
              <a:rPr lang="en" sz="3000">
                <a:solidFill>
                  <a:srgbClr val="617A86"/>
                </a:solidFill>
                <a:latin typeface="Varela Round"/>
                <a:ea typeface="Varela Round"/>
                <a:cs typeface="Varela Round"/>
                <a:sym typeface="Varela Round"/>
              </a:rPr>
              <a:t>Considering the “needs” and “desires” of our Stakeholders</a:t>
            </a:r>
            <a:endParaRPr sz="300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3000">
                <a:solidFill>
                  <a:srgbClr val="617A86"/>
                </a:solidFill>
                <a:latin typeface="Varela Round"/>
                <a:ea typeface="Varela Round"/>
                <a:cs typeface="Varela Round"/>
                <a:sym typeface="Varela Round"/>
              </a:rPr>
              <a:t>Being empathetic!</a:t>
            </a:r>
            <a:endParaRPr sz="300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3000">
                <a:solidFill>
                  <a:srgbClr val="617A86"/>
                </a:solidFill>
                <a:latin typeface="Varela Round"/>
                <a:ea typeface="Varela Round"/>
                <a:cs typeface="Varela Round"/>
                <a:sym typeface="Varela Round"/>
              </a:rPr>
              <a:t>Being creative!</a:t>
            </a:r>
            <a:endParaRPr sz="3000">
              <a:solidFill>
                <a:srgbClr val="617A86"/>
              </a:solidFill>
              <a:latin typeface="Varela Round"/>
              <a:ea typeface="Varela Round"/>
              <a:cs typeface="Varela Round"/>
              <a:sym typeface="Varela Round"/>
            </a:endParaRPr>
          </a:p>
          <a:p>
            <a:pPr marL="457200" lvl="0" indent="-419100" algn="l" rtl="0">
              <a:spcBef>
                <a:spcPts val="0"/>
              </a:spcBef>
              <a:spcAft>
                <a:spcPts val="0"/>
              </a:spcAft>
              <a:buClr>
                <a:srgbClr val="617A86"/>
              </a:buClr>
              <a:buSzPts val="3000"/>
              <a:buFont typeface="Varela Round"/>
              <a:buChar char="●"/>
            </a:pPr>
            <a:r>
              <a:rPr lang="en" sz="3000">
                <a:solidFill>
                  <a:srgbClr val="617A86"/>
                </a:solidFill>
                <a:latin typeface="Varela Round"/>
                <a:ea typeface="Varela Round"/>
                <a:cs typeface="Varela Round"/>
                <a:sym typeface="Varela Round"/>
              </a:rPr>
              <a:t>Being solution focused!</a:t>
            </a:r>
            <a:endParaRPr sz="3000">
              <a:solidFill>
                <a:srgbClr val="617A86"/>
              </a:solidFill>
              <a:latin typeface="Varela Round"/>
              <a:ea typeface="Varela Round"/>
              <a:cs typeface="Varela Round"/>
              <a:sym typeface="Varela Round"/>
            </a:endParaRPr>
          </a:p>
          <a:p>
            <a:pPr marL="457200" lvl="0" indent="0" algn="l" rtl="0">
              <a:spcBef>
                <a:spcPts val="0"/>
              </a:spcBef>
              <a:spcAft>
                <a:spcPts val="0"/>
              </a:spcAft>
              <a:buNone/>
            </a:pPr>
            <a:endParaRPr sz="300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A8436CD3-A5A2-D343-C0AF-3A0EAFCEEC63}"/>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9"/>
          <p:cNvSpPr txBox="1">
            <a:spLocks noGrp="1"/>
          </p:cNvSpPr>
          <p:nvPr>
            <p:ph type="ctrTitle" idx="4294967295"/>
          </p:nvPr>
        </p:nvSpPr>
        <p:spPr>
          <a:xfrm>
            <a:off x="1452409" y="-245685"/>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Filtering ideas...</a:t>
            </a:r>
            <a:endParaRPr sz="4800" b="1" dirty="0"/>
          </a:p>
        </p:txBody>
      </p:sp>
      <p:sp>
        <p:nvSpPr>
          <p:cNvPr id="400" name="Google Shape;400;p39"/>
          <p:cNvSpPr txBox="1">
            <a:spLocks noGrp="1"/>
          </p:cNvSpPr>
          <p:nvPr>
            <p:ph type="subTitle" idx="4294967295"/>
          </p:nvPr>
        </p:nvSpPr>
        <p:spPr>
          <a:xfrm>
            <a:off x="1304925" y="3563954"/>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000" dirty="0">
                <a:solidFill>
                  <a:srgbClr val="617A86"/>
                </a:solidFill>
              </a:rPr>
              <a:t>Are the ideas/solutions innovative, feasible or effective?</a:t>
            </a:r>
            <a:endParaRPr sz="3000" dirty="0">
              <a:solidFill>
                <a:srgbClr val="617A86"/>
              </a:solidFill>
            </a:endParaRPr>
          </a:p>
        </p:txBody>
      </p:sp>
      <p:sp>
        <p:nvSpPr>
          <p:cNvPr id="401" name="Google Shape;401;p39"/>
          <p:cNvSpPr/>
          <p:nvPr/>
        </p:nvSpPr>
        <p:spPr>
          <a:xfrm>
            <a:off x="3333750" y="1068029"/>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3209925" y="944204"/>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2962275" y="1277579"/>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5295900" y="268074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pic>
        <p:nvPicPr>
          <p:cNvPr id="406" name="Google Shape;406;p39" descr="File:Sieve (PSF).png - Wikimedia Commons"/>
          <p:cNvPicPr preferRelativeResize="0"/>
          <p:nvPr/>
        </p:nvPicPr>
        <p:blipFill>
          <a:blip r:embed="rId3">
            <a:alphaModFix/>
          </a:blip>
          <a:stretch>
            <a:fillRect/>
          </a:stretch>
        </p:blipFill>
        <p:spPr>
          <a:xfrm rot="-2488753" flipH="1">
            <a:off x="3028313" y="2226000"/>
            <a:ext cx="3087375" cy="874926"/>
          </a:xfrm>
          <a:prstGeom prst="rect">
            <a:avLst/>
          </a:prstGeom>
          <a:noFill/>
          <a:ln>
            <a:noFill/>
          </a:ln>
        </p:spPr>
      </p:pic>
      <p:sp>
        <p:nvSpPr>
          <p:cNvPr id="2" name="TextBox 1">
            <a:extLst>
              <a:ext uri="{FF2B5EF4-FFF2-40B4-BE49-F238E27FC236}">
                <a16:creationId xmlns:a16="http://schemas.microsoft.com/office/drawing/2014/main" id="{864B9810-27D8-70B5-D2F1-D0E75E4A20DD}"/>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0"/>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Filtering ideas...</a:t>
            </a:r>
            <a:endParaRPr sz="4800" b="1"/>
          </a:p>
        </p:txBody>
      </p:sp>
      <p:sp>
        <p:nvSpPr>
          <p:cNvPr id="412" name="Google Shape;412;p40"/>
          <p:cNvSpPr txBox="1">
            <a:spLocks noGrp="1"/>
          </p:cNvSpPr>
          <p:nvPr>
            <p:ph type="body" idx="1"/>
          </p:nvPr>
        </p:nvSpPr>
        <p:spPr>
          <a:xfrm>
            <a:off x="2935875" y="1550150"/>
            <a:ext cx="1887000"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t>Innovative?</a:t>
            </a:r>
            <a:endParaRPr sz="2400" b="1"/>
          </a:p>
          <a:p>
            <a:pPr marL="0" lvl="0" indent="0" algn="l" rtl="0">
              <a:spcBef>
                <a:spcPts val="600"/>
              </a:spcBef>
              <a:spcAft>
                <a:spcPts val="0"/>
              </a:spcAft>
              <a:buNone/>
            </a:pPr>
            <a:r>
              <a:rPr lang="en" sz="2400"/>
              <a:t>Is it creative, fresh or new?</a:t>
            </a:r>
            <a:endParaRPr sz="2400"/>
          </a:p>
        </p:txBody>
      </p:sp>
      <p:sp>
        <p:nvSpPr>
          <p:cNvPr id="413" name="Google Shape;413;p40"/>
          <p:cNvSpPr txBox="1">
            <a:spLocks noGrp="1"/>
          </p:cNvSpPr>
          <p:nvPr>
            <p:ph type="body" idx="2"/>
          </p:nvPr>
        </p:nvSpPr>
        <p:spPr>
          <a:xfrm>
            <a:off x="4938101" y="1550150"/>
            <a:ext cx="1993200"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t>Feasible?</a:t>
            </a:r>
            <a:endParaRPr sz="2400" b="1"/>
          </a:p>
          <a:p>
            <a:pPr marL="0" lvl="0" indent="0" algn="l" rtl="0">
              <a:spcBef>
                <a:spcPts val="600"/>
              </a:spcBef>
              <a:spcAft>
                <a:spcPts val="0"/>
              </a:spcAft>
              <a:buNone/>
            </a:pPr>
            <a:r>
              <a:rPr lang="en" sz="2400"/>
              <a:t>Is it practical or worthwhile?</a:t>
            </a:r>
            <a:endParaRPr sz="2400"/>
          </a:p>
        </p:txBody>
      </p:sp>
      <p:sp>
        <p:nvSpPr>
          <p:cNvPr id="414" name="Google Shape;414;p40"/>
          <p:cNvSpPr txBox="1">
            <a:spLocks noGrp="1"/>
          </p:cNvSpPr>
          <p:nvPr>
            <p:ph type="body" idx="3"/>
          </p:nvPr>
        </p:nvSpPr>
        <p:spPr>
          <a:xfrm>
            <a:off x="6882900" y="1550150"/>
            <a:ext cx="1993200" cy="337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a:t>Effective?</a:t>
            </a:r>
            <a:endParaRPr sz="2400" b="1"/>
          </a:p>
          <a:p>
            <a:pPr marL="0" lvl="0" indent="0" algn="l" rtl="0">
              <a:spcBef>
                <a:spcPts val="600"/>
              </a:spcBef>
              <a:spcAft>
                <a:spcPts val="0"/>
              </a:spcAft>
              <a:buNone/>
            </a:pPr>
            <a:r>
              <a:rPr lang="en" sz="2400"/>
              <a:t>Would it “make a difference” (MAD)?</a:t>
            </a:r>
            <a:endParaRPr sz="2400"/>
          </a:p>
        </p:txBody>
      </p:sp>
      <p:sp>
        <p:nvSpPr>
          <p:cNvPr id="415" name="Google Shape;415;p4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416" name="Google Shape;416;p40" descr="File:Sieve (PSF).png - Wikimedia Commons"/>
          <p:cNvPicPr preferRelativeResize="0"/>
          <p:nvPr/>
        </p:nvPicPr>
        <p:blipFill>
          <a:blip r:embed="rId3">
            <a:alphaModFix/>
          </a:blip>
          <a:stretch>
            <a:fillRect/>
          </a:stretch>
        </p:blipFill>
        <p:spPr>
          <a:xfrm flipH="1">
            <a:off x="3879375" y="3463989"/>
            <a:ext cx="3087377" cy="874925"/>
          </a:xfrm>
          <a:prstGeom prst="rect">
            <a:avLst/>
          </a:prstGeom>
          <a:noFill/>
          <a:ln>
            <a:noFill/>
          </a:ln>
        </p:spPr>
      </p:pic>
      <p:sp>
        <p:nvSpPr>
          <p:cNvPr id="2" name="TextBox 1">
            <a:extLst>
              <a:ext uri="{FF2B5EF4-FFF2-40B4-BE49-F238E27FC236}">
                <a16:creationId xmlns:a16="http://schemas.microsoft.com/office/drawing/2014/main" id="{38976EBF-93FE-FF14-6940-E7EB4AB0E714}"/>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1"/>
          <p:cNvSpPr txBox="1">
            <a:spLocks noGrp="1"/>
          </p:cNvSpPr>
          <p:nvPr>
            <p:ph type="ctrTitle"/>
          </p:nvPr>
        </p:nvSpPr>
        <p:spPr>
          <a:xfrm>
            <a:off x="1773750" y="2203500"/>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This idea/solution could definitely work.</a:t>
            </a:r>
            <a:endParaRPr b="1"/>
          </a:p>
        </p:txBody>
      </p:sp>
      <p:sp>
        <p:nvSpPr>
          <p:cNvPr id="422" name="Google Shape;422;p41"/>
          <p:cNvSpPr txBox="1"/>
          <p:nvPr/>
        </p:nvSpPr>
        <p:spPr>
          <a:xfrm>
            <a:off x="3084300" y="846550"/>
            <a:ext cx="2975400" cy="909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00ACC3"/>
                </a:solidFill>
                <a:latin typeface="Varela Round"/>
                <a:ea typeface="Varela Round"/>
                <a:cs typeface="Varela Round"/>
                <a:sym typeface="Varela Round"/>
              </a:rPr>
              <a:t>Safe Bet</a:t>
            </a:r>
            <a:endParaRPr sz="4800" b="1">
              <a:solidFill>
                <a:srgbClr val="00ACC3"/>
              </a:solidFill>
              <a:latin typeface="Varela Round"/>
              <a:ea typeface="Varela Round"/>
              <a:cs typeface="Varela Round"/>
              <a:sym typeface="Varela Round"/>
            </a:endParaRPr>
          </a:p>
        </p:txBody>
      </p:sp>
      <p:sp>
        <p:nvSpPr>
          <p:cNvPr id="423" name="Google Shape;423;p4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29</a:t>
            </a:fld>
            <a:endParaRPr/>
          </a:p>
        </p:txBody>
      </p:sp>
      <p:sp>
        <p:nvSpPr>
          <p:cNvPr id="2" name="TextBox 1">
            <a:extLst>
              <a:ext uri="{FF2B5EF4-FFF2-40B4-BE49-F238E27FC236}">
                <a16:creationId xmlns:a16="http://schemas.microsoft.com/office/drawing/2014/main" id="{FD93D5FE-4358-E5E5-3FED-F7B59AB9775E}"/>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dirty="0">
                <a:solidFill>
                  <a:srgbClr val="E8004C"/>
                </a:solidFill>
              </a:rPr>
              <a:t>How</a:t>
            </a:r>
            <a:r>
              <a:rPr lang="en" sz="3600" dirty="0"/>
              <a:t> </a:t>
            </a:r>
            <a:r>
              <a:rPr lang="en" sz="3600" b="1" dirty="0">
                <a:solidFill>
                  <a:srgbClr val="92278F"/>
                </a:solidFill>
              </a:rPr>
              <a:t>might</a:t>
            </a:r>
            <a:r>
              <a:rPr lang="en" sz="3600" dirty="0"/>
              <a:t> </a:t>
            </a:r>
            <a:r>
              <a:rPr lang="en" sz="3600" b="1" dirty="0">
                <a:solidFill>
                  <a:srgbClr val="ED4A00"/>
                </a:solidFill>
              </a:rPr>
              <a:t>we</a:t>
            </a:r>
            <a:r>
              <a:rPr lang="en" sz="3600" dirty="0"/>
              <a:t> …</a:t>
            </a:r>
            <a:endParaRPr sz="3600" dirty="0"/>
          </a:p>
          <a:p>
            <a:pPr marL="0" lvl="0" indent="0" algn="ctr" rtl="0">
              <a:lnSpc>
                <a:spcPct val="115000"/>
              </a:lnSpc>
              <a:spcBef>
                <a:spcPts val="0"/>
              </a:spcBef>
              <a:spcAft>
                <a:spcPts val="0"/>
              </a:spcAft>
              <a:buClr>
                <a:schemeClr val="dk1"/>
              </a:buClr>
              <a:buSzPts val="1100"/>
              <a:buFont typeface="Arial"/>
              <a:buNone/>
            </a:pPr>
            <a:r>
              <a:rPr lang="en" sz="3600" dirty="0"/>
              <a:t>make a </a:t>
            </a:r>
            <a:r>
              <a:rPr lang="en" sz="3600" b="1" dirty="0"/>
              <a:t>d</a:t>
            </a:r>
            <a:r>
              <a:rPr lang="en" sz="3600" b="1" dirty="0">
                <a:solidFill>
                  <a:srgbClr val="F8BB00"/>
                </a:solidFill>
              </a:rPr>
              <a:t>i</a:t>
            </a:r>
            <a:r>
              <a:rPr lang="en" sz="3600" b="1" dirty="0">
                <a:solidFill>
                  <a:srgbClr val="92278F"/>
                </a:solidFill>
              </a:rPr>
              <a:t>f</a:t>
            </a:r>
            <a:r>
              <a:rPr lang="en" sz="3600" b="1" dirty="0">
                <a:solidFill>
                  <a:srgbClr val="65BB48"/>
                </a:solidFill>
              </a:rPr>
              <a:t>f</a:t>
            </a:r>
            <a:r>
              <a:rPr lang="en" sz="3600" b="1" dirty="0"/>
              <a:t>e</a:t>
            </a:r>
            <a:r>
              <a:rPr lang="en" sz="3600" b="1" dirty="0">
                <a:solidFill>
                  <a:srgbClr val="E8004C"/>
                </a:solidFill>
              </a:rPr>
              <a:t>r</a:t>
            </a:r>
            <a:r>
              <a:rPr lang="en" sz="3600" b="1" dirty="0">
                <a:solidFill>
                  <a:srgbClr val="197B8C"/>
                </a:solidFill>
              </a:rPr>
              <a:t>e</a:t>
            </a:r>
            <a:r>
              <a:rPr lang="en" sz="3600" b="1" dirty="0">
                <a:solidFill>
                  <a:srgbClr val="ED4A00"/>
                </a:solidFill>
              </a:rPr>
              <a:t>n</a:t>
            </a:r>
            <a:r>
              <a:rPr lang="en" sz="3600" b="1" dirty="0"/>
              <a:t>c</a:t>
            </a:r>
            <a:r>
              <a:rPr lang="en" sz="3600" b="1" dirty="0">
                <a:solidFill>
                  <a:srgbClr val="00ACC3"/>
                </a:solidFill>
              </a:rPr>
              <a:t>e</a:t>
            </a:r>
            <a:r>
              <a:rPr lang="en" sz="3600" dirty="0"/>
              <a:t> in </a:t>
            </a:r>
            <a:r>
              <a:rPr lang="en" sz="3600" b="1" dirty="0"/>
              <a:t>our</a:t>
            </a:r>
            <a:r>
              <a:rPr lang="en" sz="3600" dirty="0"/>
              <a:t> community?</a:t>
            </a:r>
            <a:endParaRPr sz="3600" dirty="0"/>
          </a:p>
          <a:p>
            <a:pPr marL="0" lvl="0" indent="0" algn="ctr" rtl="0">
              <a:spcBef>
                <a:spcPts val="600"/>
              </a:spcBef>
              <a:spcAft>
                <a:spcPts val="0"/>
              </a:spcAft>
              <a:buNone/>
            </a:pPr>
            <a:endParaRPr sz="3600" dirty="0"/>
          </a:p>
        </p:txBody>
      </p:sp>
      <p:sp>
        <p:nvSpPr>
          <p:cNvPr id="209" name="Google Shape;209;p1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pic>
        <p:nvPicPr>
          <p:cNvPr id="210" name="Google Shape;210;p15"/>
          <p:cNvPicPr preferRelativeResize="0"/>
          <p:nvPr/>
        </p:nvPicPr>
        <p:blipFill>
          <a:blip r:embed="rId3">
            <a:alphaModFix/>
          </a:blip>
          <a:stretch>
            <a:fillRect/>
          </a:stretch>
        </p:blipFill>
        <p:spPr>
          <a:xfrm>
            <a:off x="7263150" y="3295300"/>
            <a:ext cx="1732574" cy="1732574"/>
          </a:xfrm>
          <a:prstGeom prst="rect">
            <a:avLst/>
          </a:prstGeom>
          <a:noFill/>
          <a:ln>
            <a:noFill/>
          </a:ln>
        </p:spPr>
      </p:pic>
      <p:sp>
        <p:nvSpPr>
          <p:cNvPr id="2" name="TextBox 1">
            <a:extLst>
              <a:ext uri="{FF2B5EF4-FFF2-40B4-BE49-F238E27FC236}">
                <a16:creationId xmlns:a16="http://schemas.microsoft.com/office/drawing/2014/main" id="{361A1609-801E-0703-70B6-1025A0298F90}"/>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2"/>
          <p:cNvSpPr txBox="1">
            <a:spLocks noGrp="1"/>
          </p:cNvSpPr>
          <p:nvPr>
            <p:ph type="ctrTitle"/>
          </p:nvPr>
        </p:nvSpPr>
        <p:spPr>
          <a:xfrm>
            <a:off x="1837900" y="2763638"/>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Great idea/solution BUT risky - it might work, but it might not.</a:t>
            </a:r>
            <a:endParaRPr b="1"/>
          </a:p>
        </p:txBody>
      </p:sp>
      <p:sp>
        <p:nvSpPr>
          <p:cNvPr id="429" name="Google Shape;429;p42"/>
          <p:cNvSpPr txBox="1"/>
          <p:nvPr/>
        </p:nvSpPr>
        <p:spPr>
          <a:xfrm>
            <a:off x="2977950" y="846550"/>
            <a:ext cx="3188100" cy="909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BBCD00"/>
                </a:solidFill>
                <a:latin typeface="Varela Round"/>
                <a:ea typeface="Varela Round"/>
                <a:cs typeface="Varela Round"/>
                <a:sym typeface="Varela Round"/>
              </a:rPr>
              <a:t>Long Shot</a:t>
            </a:r>
            <a:endParaRPr sz="4800" b="1">
              <a:solidFill>
                <a:srgbClr val="BBCD00"/>
              </a:solidFill>
              <a:latin typeface="Varela Round"/>
              <a:ea typeface="Varela Round"/>
              <a:cs typeface="Varela Round"/>
              <a:sym typeface="Varela Round"/>
            </a:endParaRPr>
          </a:p>
        </p:txBody>
      </p:sp>
      <p:sp>
        <p:nvSpPr>
          <p:cNvPr id="430" name="Google Shape;430;p4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30</a:t>
            </a:fld>
            <a:endParaRPr/>
          </a:p>
        </p:txBody>
      </p:sp>
      <p:sp>
        <p:nvSpPr>
          <p:cNvPr id="2" name="TextBox 1">
            <a:extLst>
              <a:ext uri="{FF2B5EF4-FFF2-40B4-BE49-F238E27FC236}">
                <a16:creationId xmlns:a16="http://schemas.microsoft.com/office/drawing/2014/main" id="{E4F9F4F0-B298-7DC6-021E-D05766CF3422}"/>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3"/>
          <p:cNvSpPr txBox="1">
            <a:spLocks noGrp="1"/>
          </p:cNvSpPr>
          <p:nvPr>
            <p:ph type="ctrTitle"/>
          </p:nvPr>
        </p:nvSpPr>
        <p:spPr>
          <a:xfrm>
            <a:off x="1773738" y="1933785"/>
            <a:ext cx="55965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t>Love this idea!! </a:t>
            </a:r>
            <a:br>
              <a:rPr lang="en" b="1" dirty="0"/>
            </a:br>
            <a:r>
              <a:rPr lang="en" b="1" dirty="0"/>
              <a:t>It is super exciting.</a:t>
            </a:r>
            <a:endParaRPr b="1" dirty="0"/>
          </a:p>
        </p:txBody>
      </p:sp>
      <p:sp>
        <p:nvSpPr>
          <p:cNvPr id="436" name="Google Shape;436;p43"/>
          <p:cNvSpPr txBox="1"/>
          <p:nvPr/>
        </p:nvSpPr>
        <p:spPr>
          <a:xfrm>
            <a:off x="3084300" y="846550"/>
            <a:ext cx="2975400" cy="909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800" b="1">
                <a:solidFill>
                  <a:srgbClr val="FF108D"/>
                </a:solidFill>
                <a:latin typeface="Varela Round"/>
                <a:ea typeface="Varela Round"/>
                <a:cs typeface="Varela Round"/>
                <a:sym typeface="Varela Round"/>
              </a:rPr>
              <a:t>Darling!</a:t>
            </a:r>
            <a:endParaRPr sz="4800" b="1">
              <a:solidFill>
                <a:srgbClr val="FF108D"/>
              </a:solidFill>
              <a:latin typeface="Varela Round"/>
              <a:ea typeface="Varela Round"/>
              <a:cs typeface="Varela Round"/>
              <a:sym typeface="Varela Round"/>
            </a:endParaRPr>
          </a:p>
        </p:txBody>
      </p:sp>
      <p:sp>
        <p:nvSpPr>
          <p:cNvPr id="437" name="Google Shape;437;p4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31</a:t>
            </a:fld>
            <a:endParaRPr/>
          </a:p>
        </p:txBody>
      </p:sp>
      <p:pic>
        <p:nvPicPr>
          <p:cNvPr id="438" name="Google Shape;438;p43"/>
          <p:cNvPicPr preferRelativeResize="0"/>
          <p:nvPr/>
        </p:nvPicPr>
        <p:blipFill>
          <a:blip r:embed="rId3">
            <a:alphaModFix/>
          </a:blip>
          <a:stretch>
            <a:fillRect/>
          </a:stretch>
        </p:blipFill>
        <p:spPr>
          <a:xfrm>
            <a:off x="3197300" y="3271520"/>
            <a:ext cx="2749375" cy="1267250"/>
          </a:xfrm>
          <a:prstGeom prst="rect">
            <a:avLst/>
          </a:prstGeom>
          <a:noFill/>
          <a:ln>
            <a:noFill/>
          </a:ln>
        </p:spPr>
      </p:pic>
      <p:sp>
        <p:nvSpPr>
          <p:cNvPr id="2" name="TextBox 1">
            <a:extLst>
              <a:ext uri="{FF2B5EF4-FFF2-40B4-BE49-F238E27FC236}">
                <a16:creationId xmlns:a16="http://schemas.microsoft.com/office/drawing/2014/main" id="{4AD0B38D-3FE7-ED85-3772-0A6F93F5BA7E}"/>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title"/>
          </p:nvPr>
        </p:nvSpPr>
        <p:spPr>
          <a:xfrm>
            <a:off x="3826750" y="523650"/>
            <a:ext cx="5498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Implementation...</a:t>
            </a:r>
            <a:endParaRPr sz="4800" b="1"/>
          </a:p>
        </p:txBody>
      </p:sp>
      <p:sp>
        <p:nvSpPr>
          <p:cNvPr id="444" name="Google Shape;444;p4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45" name="Google Shape;445;p44"/>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446" name="Google Shape;446;p44"/>
          <p:cNvPicPr preferRelativeResize="0"/>
          <p:nvPr/>
        </p:nvPicPr>
        <p:blipFill>
          <a:blip r:embed="rId4">
            <a:alphaModFix/>
          </a:blip>
          <a:stretch>
            <a:fillRect/>
          </a:stretch>
        </p:blipFill>
        <p:spPr>
          <a:xfrm>
            <a:off x="7533675" y="3565825"/>
            <a:ext cx="1462050" cy="1462050"/>
          </a:xfrm>
          <a:prstGeom prst="rect">
            <a:avLst/>
          </a:prstGeom>
          <a:noFill/>
          <a:ln>
            <a:noFill/>
          </a:ln>
        </p:spPr>
      </p:pic>
      <p:sp>
        <p:nvSpPr>
          <p:cNvPr id="447" name="Google Shape;447;p44"/>
          <p:cNvSpPr txBox="1"/>
          <p:nvPr/>
        </p:nvSpPr>
        <p:spPr>
          <a:xfrm>
            <a:off x="4591925" y="1333975"/>
            <a:ext cx="4043700" cy="31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48" name="Google Shape;448;p44"/>
          <p:cNvPicPr preferRelativeResize="0"/>
          <p:nvPr/>
        </p:nvPicPr>
        <p:blipFill>
          <a:blip r:embed="rId5">
            <a:alphaModFix/>
          </a:blip>
          <a:stretch>
            <a:fillRect/>
          </a:stretch>
        </p:blipFill>
        <p:spPr>
          <a:xfrm>
            <a:off x="4360999" y="1218625"/>
            <a:ext cx="3681787" cy="3121350"/>
          </a:xfrm>
          <a:prstGeom prst="rect">
            <a:avLst/>
          </a:prstGeom>
          <a:noFill/>
          <a:ln>
            <a:noFill/>
          </a:ln>
        </p:spPr>
      </p:pic>
      <p:sp>
        <p:nvSpPr>
          <p:cNvPr id="2" name="TextBox 1">
            <a:extLst>
              <a:ext uri="{FF2B5EF4-FFF2-40B4-BE49-F238E27FC236}">
                <a16:creationId xmlns:a16="http://schemas.microsoft.com/office/drawing/2014/main" id="{D3DC5345-707B-9E8C-4BCC-C798E7806C96}"/>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a:extLst>
            <a:ext uri="{FF2B5EF4-FFF2-40B4-BE49-F238E27FC236}">
              <a16:creationId xmlns:a16="http://schemas.microsoft.com/office/drawing/2014/main" id="{09EFA7C5-C165-8053-30CB-270079864BD7}"/>
            </a:ext>
          </a:extLst>
        </p:cNvPr>
        <p:cNvGrpSpPr/>
        <p:nvPr/>
      </p:nvGrpSpPr>
      <p:grpSpPr>
        <a:xfrm>
          <a:off x="0" y="0"/>
          <a:ext cx="0" cy="0"/>
          <a:chOff x="0" y="0"/>
          <a:chExt cx="0" cy="0"/>
        </a:xfrm>
      </p:grpSpPr>
      <p:pic>
        <p:nvPicPr>
          <p:cNvPr id="481" name="Google Shape;481;p47">
            <a:extLst>
              <a:ext uri="{FF2B5EF4-FFF2-40B4-BE49-F238E27FC236}">
                <a16:creationId xmlns:a16="http://schemas.microsoft.com/office/drawing/2014/main" id="{9A55A94D-E423-56D9-4165-93666596AB39}"/>
              </a:ext>
            </a:extLst>
          </p:cNvPr>
          <p:cNvPicPr preferRelativeResize="0"/>
          <p:nvPr/>
        </p:nvPicPr>
        <p:blipFill rotWithShape="1">
          <a:blip r:embed="rId3">
            <a:alphaModFix/>
          </a:blip>
          <a:srcRect l="9474"/>
          <a:stretch/>
        </p:blipFill>
        <p:spPr>
          <a:xfrm>
            <a:off x="4218039" y="1384213"/>
            <a:ext cx="3618271" cy="2941981"/>
          </a:xfrm>
          <a:prstGeom prst="rect">
            <a:avLst/>
          </a:prstGeom>
          <a:noFill/>
          <a:ln>
            <a:noFill/>
          </a:ln>
        </p:spPr>
      </p:pic>
      <p:sp>
        <p:nvSpPr>
          <p:cNvPr id="476" name="Google Shape;476;p47">
            <a:extLst>
              <a:ext uri="{FF2B5EF4-FFF2-40B4-BE49-F238E27FC236}">
                <a16:creationId xmlns:a16="http://schemas.microsoft.com/office/drawing/2014/main" id="{F027D680-87B2-791D-C143-FA654319E21A}"/>
              </a:ext>
            </a:extLst>
          </p:cNvPr>
          <p:cNvSpPr txBox="1">
            <a:spLocks noGrp="1"/>
          </p:cNvSpPr>
          <p:nvPr>
            <p:ph type="title"/>
          </p:nvPr>
        </p:nvSpPr>
        <p:spPr>
          <a:xfrm>
            <a:off x="3787421" y="817306"/>
            <a:ext cx="5498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Implementation...</a:t>
            </a:r>
            <a:endParaRPr sz="4800" b="1" dirty="0"/>
          </a:p>
        </p:txBody>
      </p:sp>
      <p:sp>
        <p:nvSpPr>
          <p:cNvPr id="477" name="Google Shape;477;p47">
            <a:extLst>
              <a:ext uri="{FF2B5EF4-FFF2-40B4-BE49-F238E27FC236}">
                <a16:creationId xmlns:a16="http://schemas.microsoft.com/office/drawing/2014/main" id="{0F895486-8BDF-403B-BBC0-E8DA37E77F24}"/>
              </a:ext>
            </a:extLst>
          </p:cNvPr>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pic>
        <p:nvPicPr>
          <p:cNvPr id="479" name="Google Shape;479;p47">
            <a:extLst>
              <a:ext uri="{FF2B5EF4-FFF2-40B4-BE49-F238E27FC236}">
                <a16:creationId xmlns:a16="http://schemas.microsoft.com/office/drawing/2014/main" id="{001DEE9C-5CF1-B2D3-54A1-31E1ACE90BC0}"/>
              </a:ext>
            </a:extLst>
          </p:cNvPr>
          <p:cNvPicPr preferRelativeResize="0"/>
          <p:nvPr/>
        </p:nvPicPr>
        <p:blipFill>
          <a:blip r:embed="rId4">
            <a:alphaModFix/>
          </a:blip>
          <a:stretch>
            <a:fillRect/>
          </a:stretch>
        </p:blipFill>
        <p:spPr>
          <a:xfrm>
            <a:off x="7533675" y="3565825"/>
            <a:ext cx="1462050" cy="1462050"/>
          </a:xfrm>
          <a:prstGeom prst="rect">
            <a:avLst/>
          </a:prstGeom>
          <a:noFill/>
          <a:ln>
            <a:noFill/>
          </a:ln>
        </p:spPr>
      </p:pic>
      <p:pic>
        <p:nvPicPr>
          <p:cNvPr id="478" name="Google Shape;478;p47">
            <a:extLst>
              <a:ext uri="{FF2B5EF4-FFF2-40B4-BE49-F238E27FC236}">
                <a16:creationId xmlns:a16="http://schemas.microsoft.com/office/drawing/2014/main" id="{F3C3F363-1EB2-5900-692F-C5638D3FFB8F}"/>
              </a:ext>
            </a:extLst>
          </p:cNvPr>
          <p:cNvPicPr preferRelativeResize="0"/>
          <p:nvPr/>
        </p:nvPicPr>
        <p:blipFill rotWithShape="1">
          <a:blip r:embed="rId5">
            <a:alphaModFix/>
          </a:blip>
          <a:srcRect l="24928" t="14754" r="24185" b="14514"/>
          <a:stretch/>
        </p:blipFill>
        <p:spPr>
          <a:xfrm>
            <a:off x="905900" y="1011063"/>
            <a:ext cx="2993976" cy="3121375"/>
          </a:xfrm>
          <a:prstGeom prst="rect">
            <a:avLst/>
          </a:prstGeom>
          <a:noFill/>
          <a:ln>
            <a:noFill/>
          </a:ln>
        </p:spPr>
      </p:pic>
      <p:pic>
        <p:nvPicPr>
          <p:cNvPr id="459" name="Google Shape;459;p45"/>
          <p:cNvPicPr preferRelativeResize="0"/>
          <p:nvPr/>
        </p:nvPicPr>
        <p:blipFill>
          <a:blip r:embed="rId6">
            <a:alphaModFix/>
          </a:blip>
          <a:stretch>
            <a:fillRect/>
          </a:stretch>
        </p:blipFill>
        <p:spPr>
          <a:xfrm>
            <a:off x="7447525" y="1701222"/>
            <a:ext cx="1581150" cy="1581150"/>
          </a:xfrm>
          <a:prstGeom prst="rect">
            <a:avLst/>
          </a:prstGeom>
          <a:noFill/>
          <a:ln>
            <a:noFill/>
          </a:ln>
        </p:spPr>
      </p:pic>
      <p:sp>
        <p:nvSpPr>
          <p:cNvPr id="2" name="TextBox 1">
            <a:extLst>
              <a:ext uri="{FF2B5EF4-FFF2-40B4-BE49-F238E27FC236}">
                <a16:creationId xmlns:a16="http://schemas.microsoft.com/office/drawing/2014/main" id="{2BB8880B-4951-027C-577F-3044EDD129DC}"/>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extLst>
      <p:ext uri="{BB962C8B-B14F-4D97-AF65-F5344CB8AC3E}">
        <p14:creationId xmlns:p14="http://schemas.microsoft.com/office/powerpoint/2010/main" val="230181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6"/>
          <p:cNvSpPr txBox="1">
            <a:spLocks noGrp="1"/>
          </p:cNvSpPr>
          <p:nvPr>
            <p:ph type="title"/>
          </p:nvPr>
        </p:nvSpPr>
        <p:spPr>
          <a:xfrm>
            <a:off x="3826750" y="523650"/>
            <a:ext cx="5498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Implementation...</a:t>
            </a:r>
            <a:endParaRPr sz="4800" b="1"/>
          </a:p>
        </p:txBody>
      </p:sp>
      <p:sp>
        <p:nvSpPr>
          <p:cNvPr id="465" name="Google Shape;465;p4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466" name="Google Shape;466;p46"/>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467" name="Google Shape;467;p46"/>
          <p:cNvPicPr preferRelativeResize="0"/>
          <p:nvPr/>
        </p:nvPicPr>
        <p:blipFill>
          <a:blip r:embed="rId4">
            <a:alphaModFix/>
          </a:blip>
          <a:stretch>
            <a:fillRect/>
          </a:stretch>
        </p:blipFill>
        <p:spPr>
          <a:xfrm>
            <a:off x="6847312" y="3249700"/>
            <a:ext cx="1462050" cy="1462050"/>
          </a:xfrm>
          <a:prstGeom prst="rect">
            <a:avLst/>
          </a:prstGeom>
          <a:noFill/>
          <a:ln>
            <a:noFill/>
          </a:ln>
        </p:spPr>
      </p:pic>
      <p:pic>
        <p:nvPicPr>
          <p:cNvPr id="469" name="Google Shape;469;p46"/>
          <p:cNvPicPr preferRelativeResize="0"/>
          <p:nvPr/>
        </p:nvPicPr>
        <p:blipFill>
          <a:blip r:embed="rId5">
            <a:alphaModFix/>
          </a:blip>
          <a:stretch>
            <a:fillRect/>
          </a:stretch>
        </p:blipFill>
        <p:spPr>
          <a:xfrm>
            <a:off x="4319297" y="1227000"/>
            <a:ext cx="1660303" cy="1652925"/>
          </a:xfrm>
          <a:prstGeom prst="rect">
            <a:avLst/>
          </a:prstGeom>
          <a:noFill/>
          <a:ln>
            <a:noFill/>
          </a:ln>
        </p:spPr>
      </p:pic>
      <p:pic>
        <p:nvPicPr>
          <p:cNvPr id="470" name="Google Shape;470;p46"/>
          <p:cNvPicPr preferRelativeResize="0"/>
          <p:nvPr/>
        </p:nvPicPr>
        <p:blipFill>
          <a:blip r:embed="rId6">
            <a:alphaModFix/>
          </a:blip>
          <a:stretch>
            <a:fillRect/>
          </a:stretch>
        </p:blipFill>
        <p:spPr>
          <a:xfrm>
            <a:off x="6146389" y="1303013"/>
            <a:ext cx="2489236" cy="1545950"/>
          </a:xfrm>
          <a:prstGeom prst="rect">
            <a:avLst/>
          </a:prstGeom>
          <a:noFill/>
          <a:ln>
            <a:noFill/>
          </a:ln>
        </p:spPr>
      </p:pic>
      <p:pic>
        <p:nvPicPr>
          <p:cNvPr id="471" name="Google Shape;471;p46"/>
          <p:cNvPicPr preferRelativeResize="0"/>
          <p:nvPr/>
        </p:nvPicPr>
        <p:blipFill>
          <a:blip r:embed="rId7">
            <a:alphaModFix/>
          </a:blip>
          <a:stretch>
            <a:fillRect/>
          </a:stretch>
        </p:blipFill>
        <p:spPr>
          <a:xfrm>
            <a:off x="4426750" y="2933575"/>
            <a:ext cx="2094300" cy="2094300"/>
          </a:xfrm>
          <a:prstGeom prst="ellipse">
            <a:avLst/>
          </a:prstGeom>
          <a:noFill/>
          <a:ln w="28575" cap="flat" cmpd="sng">
            <a:solidFill>
              <a:schemeClr val="dk2"/>
            </a:solidFill>
            <a:prstDash val="solid"/>
            <a:round/>
            <a:headEnd type="none" w="sm" len="sm"/>
            <a:tailEnd type="none" w="sm" len="sm"/>
          </a:ln>
        </p:spPr>
      </p:pic>
      <p:sp>
        <p:nvSpPr>
          <p:cNvPr id="2" name="TextBox 1">
            <a:extLst>
              <a:ext uri="{FF2B5EF4-FFF2-40B4-BE49-F238E27FC236}">
                <a16:creationId xmlns:a16="http://schemas.microsoft.com/office/drawing/2014/main" id="{575A7805-8CD0-A08B-D187-52337F08E80E}"/>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81" name="Google Shape;481;p47"/>
          <p:cNvPicPr preferRelativeResize="0"/>
          <p:nvPr/>
        </p:nvPicPr>
        <p:blipFill rotWithShape="1">
          <a:blip r:embed="rId3">
            <a:alphaModFix/>
          </a:blip>
          <a:srcRect l="9474"/>
          <a:stretch/>
        </p:blipFill>
        <p:spPr>
          <a:xfrm>
            <a:off x="4218039" y="1384213"/>
            <a:ext cx="3618271" cy="2941981"/>
          </a:xfrm>
          <a:prstGeom prst="rect">
            <a:avLst/>
          </a:prstGeom>
          <a:noFill/>
          <a:ln>
            <a:noFill/>
          </a:ln>
        </p:spPr>
      </p:pic>
      <p:sp>
        <p:nvSpPr>
          <p:cNvPr id="476" name="Google Shape;476;p47"/>
          <p:cNvSpPr txBox="1">
            <a:spLocks noGrp="1"/>
          </p:cNvSpPr>
          <p:nvPr>
            <p:ph type="title"/>
          </p:nvPr>
        </p:nvSpPr>
        <p:spPr>
          <a:xfrm>
            <a:off x="3787421" y="817306"/>
            <a:ext cx="5498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Implementation...</a:t>
            </a:r>
            <a:endParaRPr sz="4800" b="1" dirty="0"/>
          </a:p>
        </p:txBody>
      </p:sp>
      <p:sp>
        <p:nvSpPr>
          <p:cNvPr id="477" name="Google Shape;477;p4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pic>
        <p:nvPicPr>
          <p:cNvPr id="479" name="Google Shape;479;p47"/>
          <p:cNvPicPr preferRelativeResize="0"/>
          <p:nvPr/>
        </p:nvPicPr>
        <p:blipFill>
          <a:blip r:embed="rId4">
            <a:alphaModFix/>
          </a:blip>
          <a:stretch>
            <a:fillRect/>
          </a:stretch>
        </p:blipFill>
        <p:spPr>
          <a:xfrm>
            <a:off x="7533675" y="3565825"/>
            <a:ext cx="1462050" cy="1462050"/>
          </a:xfrm>
          <a:prstGeom prst="rect">
            <a:avLst/>
          </a:prstGeom>
          <a:noFill/>
          <a:ln>
            <a:noFill/>
          </a:ln>
        </p:spPr>
      </p:pic>
      <p:pic>
        <p:nvPicPr>
          <p:cNvPr id="482" name="Google Shape;482;p47"/>
          <p:cNvPicPr preferRelativeResize="0"/>
          <p:nvPr/>
        </p:nvPicPr>
        <p:blipFill>
          <a:blip r:embed="rId5">
            <a:alphaModFix/>
          </a:blip>
          <a:stretch>
            <a:fillRect/>
          </a:stretch>
        </p:blipFill>
        <p:spPr>
          <a:xfrm>
            <a:off x="7414575" y="1559975"/>
            <a:ext cx="1581150" cy="1581150"/>
          </a:xfrm>
          <a:prstGeom prst="rect">
            <a:avLst/>
          </a:prstGeom>
          <a:noFill/>
          <a:ln>
            <a:noFill/>
          </a:ln>
        </p:spPr>
      </p:pic>
      <p:pic>
        <p:nvPicPr>
          <p:cNvPr id="478" name="Google Shape;478;p47"/>
          <p:cNvPicPr preferRelativeResize="0"/>
          <p:nvPr/>
        </p:nvPicPr>
        <p:blipFill rotWithShape="1">
          <a:blip r:embed="rId6">
            <a:alphaModFix/>
          </a:blip>
          <a:srcRect l="24928" t="14754" r="24185" b="14514"/>
          <a:stretch/>
        </p:blipFill>
        <p:spPr>
          <a:xfrm>
            <a:off x="905900" y="1011063"/>
            <a:ext cx="2993976" cy="3121375"/>
          </a:xfrm>
          <a:prstGeom prst="rect">
            <a:avLst/>
          </a:prstGeom>
          <a:noFill/>
          <a:ln>
            <a:noFill/>
          </a:ln>
        </p:spPr>
      </p:pic>
      <p:sp>
        <p:nvSpPr>
          <p:cNvPr id="2" name="TextBox 1">
            <a:extLst>
              <a:ext uri="{FF2B5EF4-FFF2-40B4-BE49-F238E27FC236}">
                <a16:creationId xmlns:a16="http://schemas.microsoft.com/office/drawing/2014/main" id="{0535B324-0B29-556A-C34F-3B123C469096}"/>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8"/>
          <p:cNvSpPr txBox="1">
            <a:spLocks noGrp="1"/>
          </p:cNvSpPr>
          <p:nvPr>
            <p:ph type="title"/>
          </p:nvPr>
        </p:nvSpPr>
        <p:spPr>
          <a:xfrm>
            <a:off x="3826750" y="523650"/>
            <a:ext cx="5498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Implementation...</a:t>
            </a:r>
            <a:endParaRPr sz="4800" b="1"/>
          </a:p>
        </p:txBody>
      </p:sp>
      <p:sp>
        <p:nvSpPr>
          <p:cNvPr id="488" name="Google Shape;488;p4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489" name="Google Shape;489;p48"/>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490" name="Google Shape;490;p48"/>
          <p:cNvPicPr preferRelativeResize="0"/>
          <p:nvPr/>
        </p:nvPicPr>
        <p:blipFill>
          <a:blip r:embed="rId4">
            <a:alphaModFix/>
          </a:blip>
          <a:stretch>
            <a:fillRect/>
          </a:stretch>
        </p:blipFill>
        <p:spPr>
          <a:xfrm>
            <a:off x="7154082" y="3485325"/>
            <a:ext cx="1462050" cy="1462050"/>
          </a:xfrm>
          <a:prstGeom prst="rect">
            <a:avLst/>
          </a:prstGeom>
          <a:noFill/>
          <a:ln>
            <a:noFill/>
          </a:ln>
        </p:spPr>
      </p:pic>
      <p:sp>
        <p:nvSpPr>
          <p:cNvPr id="491" name="Google Shape;491;p48"/>
          <p:cNvSpPr txBox="1"/>
          <p:nvPr/>
        </p:nvSpPr>
        <p:spPr>
          <a:xfrm>
            <a:off x="4554100" y="1224665"/>
            <a:ext cx="4043700" cy="31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92" name="Google Shape;492;p48"/>
          <p:cNvPicPr preferRelativeResize="0"/>
          <p:nvPr/>
        </p:nvPicPr>
        <p:blipFill rotWithShape="1">
          <a:blip r:embed="rId5">
            <a:alphaModFix/>
          </a:blip>
          <a:srcRect l="4090" t="4933" r="4200"/>
          <a:stretch/>
        </p:blipFill>
        <p:spPr>
          <a:xfrm>
            <a:off x="4312349" y="3269675"/>
            <a:ext cx="2651501" cy="1845875"/>
          </a:xfrm>
          <a:prstGeom prst="rect">
            <a:avLst/>
          </a:prstGeom>
          <a:noFill/>
          <a:ln>
            <a:noFill/>
          </a:ln>
        </p:spPr>
      </p:pic>
      <p:pic>
        <p:nvPicPr>
          <p:cNvPr id="493" name="Google Shape;493;p48"/>
          <p:cNvPicPr preferRelativeResize="0"/>
          <p:nvPr/>
        </p:nvPicPr>
        <p:blipFill>
          <a:blip r:embed="rId6">
            <a:alphaModFix/>
          </a:blip>
          <a:stretch>
            <a:fillRect/>
          </a:stretch>
        </p:blipFill>
        <p:spPr>
          <a:xfrm>
            <a:off x="4732050" y="1152375"/>
            <a:ext cx="3640250" cy="2117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pic>
        <p:nvPicPr>
          <p:cNvPr id="499" name="Google Shape;499;p49"/>
          <p:cNvPicPr preferRelativeResize="0"/>
          <p:nvPr/>
        </p:nvPicPr>
        <p:blipFill rotWithShape="1">
          <a:blip r:embed="rId3">
            <a:alphaModFix/>
          </a:blip>
          <a:srcRect b="9247"/>
          <a:stretch/>
        </p:blipFill>
        <p:spPr>
          <a:xfrm>
            <a:off x="1238864" y="432619"/>
            <a:ext cx="6597445" cy="41688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DA54EA16-4C5C-D8E9-D07B-4DD1051A585C}"/>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 calcmode="lin" valueType="num">
                                      <p:cBhvr additive="base">
                                        <p:cTn id="7" dur="1000"/>
                                        <p:tgtEl>
                                          <p:spTgt spid="499"/>
                                        </p:tgtEl>
                                        <p:attrNameLst>
                                          <p:attrName>ppt_w</p:attrName>
                                        </p:attrNameLst>
                                      </p:cBhvr>
                                      <p:tavLst>
                                        <p:tav tm="0">
                                          <p:val>
                                            <p:strVal val="0"/>
                                          </p:val>
                                        </p:tav>
                                        <p:tav tm="100000">
                                          <p:val>
                                            <p:strVal val="#ppt_w"/>
                                          </p:val>
                                        </p:tav>
                                      </p:tavLst>
                                    </p:anim>
                                    <p:anim calcmode="lin" valueType="num">
                                      <p:cBhvr additive="base">
                                        <p:cTn id="8" dur="1000"/>
                                        <p:tgtEl>
                                          <p:spTgt spid="4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503"/>
        <p:cNvGrpSpPr/>
        <p:nvPr/>
      </p:nvGrpSpPr>
      <p:grpSpPr>
        <a:xfrm>
          <a:off x="0" y="0"/>
          <a:ext cx="0" cy="0"/>
          <a:chOff x="0" y="0"/>
          <a:chExt cx="0" cy="0"/>
        </a:xfrm>
      </p:grpSpPr>
      <p:sp>
        <p:nvSpPr>
          <p:cNvPr id="504" name="Google Shape;504;p50"/>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b="1">
                <a:solidFill>
                  <a:srgbClr val="E8004C"/>
                </a:solidFill>
              </a:rPr>
              <a:t>How</a:t>
            </a:r>
            <a:r>
              <a:rPr lang="en" sz="3600"/>
              <a:t> </a:t>
            </a:r>
            <a:r>
              <a:rPr lang="en" sz="3600" b="1">
                <a:solidFill>
                  <a:srgbClr val="92278F"/>
                </a:solidFill>
              </a:rPr>
              <a:t>might</a:t>
            </a:r>
            <a:r>
              <a:rPr lang="en" sz="3600"/>
              <a:t> </a:t>
            </a:r>
            <a:r>
              <a:rPr lang="en" sz="3600" b="1">
                <a:solidFill>
                  <a:srgbClr val="ED4A00"/>
                </a:solidFill>
              </a:rPr>
              <a:t>we</a:t>
            </a:r>
            <a:r>
              <a:rPr lang="en" sz="3600"/>
              <a:t> …</a:t>
            </a:r>
            <a:endParaRPr sz="3600"/>
          </a:p>
          <a:p>
            <a:pPr marL="0" lvl="0" indent="0" algn="ctr" rtl="0">
              <a:lnSpc>
                <a:spcPct val="115000"/>
              </a:lnSpc>
              <a:spcBef>
                <a:spcPts val="0"/>
              </a:spcBef>
              <a:spcAft>
                <a:spcPts val="0"/>
              </a:spcAft>
              <a:buClr>
                <a:schemeClr val="dk1"/>
              </a:buClr>
              <a:buSzPts val="1100"/>
              <a:buFont typeface="Arial"/>
              <a:buNone/>
            </a:pPr>
            <a:r>
              <a:rPr lang="en" sz="3600"/>
              <a:t>make a </a:t>
            </a:r>
            <a:r>
              <a:rPr lang="en" sz="3600" b="1"/>
              <a:t>d</a:t>
            </a:r>
            <a:r>
              <a:rPr lang="en" sz="3600" b="1">
                <a:solidFill>
                  <a:srgbClr val="F8BB00"/>
                </a:solidFill>
              </a:rPr>
              <a:t>i</a:t>
            </a:r>
            <a:r>
              <a:rPr lang="en" sz="3600" b="1">
                <a:solidFill>
                  <a:srgbClr val="92278F"/>
                </a:solidFill>
              </a:rPr>
              <a:t>f</a:t>
            </a:r>
            <a:r>
              <a:rPr lang="en" sz="3600" b="1">
                <a:solidFill>
                  <a:srgbClr val="65BB48"/>
                </a:solidFill>
              </a:rPr>
              <a:t>f</a:t>
            </a:r>
            <a:r>
              <a:rPr lang="en" sz="3600" b="1"/>
              <a:t>e</a:t>
            </a:r>
            <a:r>
              <a:rPr lang="en" sz="3600" b="1">
                <a:solidFill>
                  <a:srgbClr val="E8004C"/>
                </a:solidFill>
              </a:rPr>
              <a:t>r</a:t>
            </a:r>
            <a:r>
              <a:rPr lang="en" sz="3600" b="1">
                <a:solidFill>
                  <a:srgbClr val="197B8C"/>
                </a:solidFill>
              </a:rPr>
              <a:t>e</a:t>
            </a:r>
            <a:r>
              <a:rPr lang="en" sz="3600" b="1">
                <a:solidFill>
                  <a:srgbClr val="ED4A00"/>
                </a:solidFill>
              </a:rPr>
              <a:t>n</a:t>
            </a:r>
            <a:r>
              <a:rPr lang="en" sz="3600" b="1"/>
              <a:t>c</a:t>
            </a:r>
            <a:r>
              <a:rPr lang="en" sz="3600" b="1">
                <a:solidFill>
                  <a:srgbClr val="00ACC3"/>
                </a:solidFill>
              </a:rPr>
              <a:t>e</a:t>
            </a:r>
            <a:r>
              <a:rPr lang="en" sz="3600"/>
              <a:t> in </a:t>
            </a:r>
            <a:r>
              <a:rPr lang="en" sz="3600" b="1"/>
              <a:t>our</a:t>
            </a:r>
            <a:r>
              <a:rPr lang="en" sz="3600"/>
              <a:t> community?</a:t>
            </a:r>
            <a:endParaRPr sz="3600"/>
          </a:p>
          <a:p>
            <a:pPr marL="0" lvl="0" indent="0" algn="ctr" rtl="0">
              <a:spcBef>
                <a:spcPts val="600"/>
              </a:spcBef>
              <a:spcAft>
                <a:spcPts val="0"/>
              </a:spcAft>
              <a:buNone/>
            </a:pPr>
            <a:endParaRPr sz="3600"/>
          </a:p>
        </p:txBody>
      </p:sp>
      <p:sp>
        <p:nvSpPr>
          <p:cNvPr id="505" name="Google Shape;505;p50"/>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38</a:t>
            </a:fld>
            <a:endParaRPr/>
          </a:p>
        </p:txBody>
      </p:sp>
      <p:pic>
        <p:nvPicPr>
          <p:cNvPr id="506" name="Google Shape;506;p50"/>
          <p:cNvPicPr preferRelativeResize="0"/>
          <p:nvPr/>
        </p:nvPicPr>
        <p:blipFill rotWithShape="1">
          <a:blip r:embed="rId3">
            <a:alphaModFix/>
          </a:blip>
          <a:srcRect l="24928" t="14754" r="24185" b="14514"/>
          <a:stretch/>
        </p:blipFill>
        <p:spPr>
          <a:xfrm>
            <a:off x="6690725" y="-5"/>
            <a:ext cx="1903150" cy="1984126"/>
          </a:xfrm>
          <a:prstGeom prst="rect">
            <a:avLst/>
          </a:prstGeom>
          <a:noFill/>
          <a:ln>
            <a:noFill/>
          </a:ln>
        </p:spPr>
      </p:pic>
      <p:pic>
        <p:nvPicPr>
          <p:cNvPr id="507" name="Google Shape;507;p50"/>
          <p:cNvPicPr preferRelativeResize="0"/>
          <p:nvPr/>
        </p:nvPicPr>
        <p:blipFill rotWithShape="1">
          <a:blip r:embed="rId3">
            <a:alphaModFix/>
          </a:blip>
          <a:srcRect l="24928" t="14754" r="24185" b="14514"/>
          <a:stretch/>
        </p:blipFill>
        <p:spPr>
          <a:xfrm>
            <a:off x="468275" y="1163474"/>
            <a:ext cx="1578425" cy="1645574"/>
          </a:xfrm>
          <a:prstGeom prst="rect">
            <a:avLst/>
          </a:prstGeom>
          <a:noFill/>
          <a:ln>
            <a:noFill/>
          </a:ln>
        </p:spPr>
      </p:pic>
      <p:pic>
        <p:nvPicPr>
          <p:cNvPr id="508" name="Google Shape;508;p50"/>
          <p:cNvPicPr preferRelativeResize="0"/>
          <p:nvPr/>
        </p:nvPicPr>
        <p:blipFill rotWithShape="1">
          <a:blip r:embed="rId3">
            <a:alphaModFix/>
          </a:blip>
          <a:srcRect l="24928" t="14754" r="24185" b="14514"/>
          <a:stretch/>
        </p:blipFill>
        <p:spPr>
          <a:xfrm>
            <a:off x="7465125" y="4052598"/>
            <a:ext cx="959525" cy="1000325"/>
          </a:xfrm>
          <a:prstGeom prst="rect">
            <a:avLst/>
          </a:prstGeom>
          <a:noFill/>
          <a:ln>
            <a:noFill/>
          </a:ln>
        </p:spPr>
      </p:pic>
      <p:sp>
        <p:nvSpPr>
          <p:cNvPr id="2" name="TextBox 1">
            <a:extLst>
              <a:ext uri="{FF2B5EF4-FFF2-40B4-BE49-F238E27FC236}">
                <a16:creationId xmlns:a16="http://schemas.microsoft.com/office/drawing/2014/main" id="{A617C2E7-3EFD-EBC0-EC65-D7C8E729F90C}"/>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CDC8201-5CA7-90D7-240B-A1A55E7B7BC7}"/>
            </a:ext>
          </a:extLst>
        </p:cNvPr>
        <p:cNvGrpSpPr/>
        <p:nvPr/>
      </p:nvGrpSpPr>
      <p:grpSpPr>
        <a:xfrm>
          <a:off x="0" y="0"/>
          <a:ext cx="0" cy="0"/>
          <a:chOff x="0" y="0"/>
          <a:chExt cx="0" cy="0"/>
        </a:xfrm>
      </p:grpSpPr>
      <p:sp>
        <p:nvSpPr>
          <p:cNvPr id="195" name="Google Shape;195;p13">
            <a:extLst>
              <a:ext uri="{FF2B5EF4-FFF2-40B4-BE49-F238E27FC236}">
                <a16:creationId xmlns:a16="http://schemas.microsoft.com/office/drawing/2014/main" id="{0783B27F-EA4D-1C1E-E7A7-0941A702EDA2}"/>
              </a:ext>
            </a:extLst>
          </p:cNvPr>
          <p:cNvSpPr txBox="1">
            <a:spLocks noGrp="1"/>
          </p:cNvSpPr>
          <p:nvPr>
            <p:ph type="ctrTitle"/>
          </p:nvPr>
        </p:nvSpPr>
        <p:spPr>
          <a:xfrm>
            <a:off x="1348784" y="1282650"/>
            <a:ext cx="6446428" cy="25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t>Get </a:t>
            </a:r>
            <a:r>
              <a:rPr lang="en" sz="6000" dirty="0">
                <a:solidFill>
                  <a:srgbClr val="E8004C"/>
                </a:solidFill>
                <a:latin typeface="Raleway Black" pitchFamily="2" charset="0"/>
              </a:rPr>
              <a:t>M</a:t>
            </a:r>
            <a:r>
              <a:rPr lang="en" sz="6000" dirty="0">
                <a:solidFill>
                  <a:srgbClr val="00ACC3"/>
                </a:solidFill>
                <a:latin typeface="Raleway Black" pitchFamily="2" charset="0"/>
              </a:rPr>
              <a:t>A</a:t>
            </a:r>
            <a:r>
              <a:rPr lang="en" sz="6000" dirty="0">
                <a:solidFill>
                  <a:srgbClr val="ED4A00"/>
                </a:solidFill>
                <a:latin typeface="Raleway Black" pitchFamily="2" charset="0"/>
              </a:rPr>
              <a:t>D</a:t>
            </a:r>
            <a:r>
              <a:rPr lang="en" sz="6000" b="1" dirty="0"/>
              <a:t> this</a:t>
            </a:r>
            <a:endParaRPr sz="6000" b="1" dirty="0"/>
          </a:p>
          <a:p>
            <a:pPr marL="0" lvl="0" indent="0" algn="ctr" rtl="0">
              <a:spcBef>
                <a:spcPts val="0"/>
              </a:spcBef>
              <a:spcAft>
                <a:spcPts val="0"/>
              </a:spcAft>
              <a:buNone/>
            </a:pPr>
            <a:r>
              <a:rPr lang="en" sz="6000" b="1" dirty="0"/>
              <a:t>Unity Week NZ 15-21 March</a:t>
            </a:r>
            <a:endParaRPr sz="6000" b="1" dirty="0"/>
          </a:p>
        </p:txBody>
      </p:sp>
      <p:sp>
        <p:nvSpPr>
          <p:cNvPr id="2" name="TextBox 1">
            <a:extLst>
              <a:ext uri="{FF2B5EF4-FFF2-40B4-BE49-F238E27FC236}">
                <a16:creationId xmlns:a16="http://schemas.microsoft.com/office/drawing/2014/main" id="{9DCF36E4-64BC-CA10-7626-8515A90BCEB0}"/>
              </a:ext>
            </a:extLst>
          </p:cNvPr>
          <p:cNvSpPr txBox="1"/>
          <p:nvPr/>
        </p:nvSpPr>
        <p:spPr>
          <a:xfrm>
            <a:off x="311699" y="4659464"/>
            <a:ext cx="8520599" cy="261610"/>
          </a:xfrm>
          <a:prstGeom prst="rect">
            <a:avLst/>
          </a:prstGeom>
          <a:noFill/>
        </p:spPr>
        <p:txBody>
          <a:bodyPr wrap="square" rtlCol="0">
            <a:spAutoFit/>
          </a:bodyPr>
          <a:lstStyle/>
          <a:p>
            <a:pPr algn="ctr"/>
            <a:r>
              <a:rPr lang="en-NZ" sz="1100" dirty="0">
                <a:latin typeface="Raleway Black" pitchFamily="2" charset="0"/>
              </a:rPr>
              <a:t>unityweek.co.nz</a:t>
            </a:r>
          </a:p>
        </p:txBody>
      </p:sp>
    </p:spTree>
    <p:extLst>
      <p:ext uri="{BB962C8B-B14F-4D97-AF65-F5344CB8AC3E}">
        <p14:creationId xmlns:p14="http://schemas.microsoft.com/office/powerpoint/2010/main" val="305528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6"/>
          <p:cNvSpPr txBox="1">
            <a:spLocks noGrp="1"/>
          </p:cNvSpPr>
          <p:nvPr>
            <p:ph type="title"/>
          </p:nvPr>
        </p:nvSpPr>
        <p:spPr>
          <a:xfrm>
            <a:off x="2935875" y="348608"/>
            <a:ext cx="58761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Our Community</a:t>
            </a:r>
            <a:endParaRPr sz="4800" b="1" dirty="0"/>
          </a:p>
        </p:txBody>
      </p:sp>
      <p:sp>
        <p:nvSpPr>
          <p:cNvPr id="216" name="Google Shape;216;p16"/>
          <p:cNvSpPr txBox="1">
            <a:spLocks noGrp="1"/>
          </p:cNvSpPr>
          <p:nvPr>
            <p:ph type="sldNum" idx="12"/>
          </p:nvPr>
        </p:nvSpPr>
        <p:spPr>
          <a:xfrm>
            <a:off x="8635625" y="4191183"/>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217" name="Google Shape;217;p16"/>
          <p:cNvSpPr txBox="1"/>
          <p:nvPr/>
        </p:nvSpPr>
        <p:spPr>
          <a:xfrm>
            <a:off x="2935875" y="989708"/>
            <a:ext cx="5133000" cy="3293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17A86"/>
              </a:buClr>
              <a:buSzPts val="2400"/>
              <a:buFont typeface="Varela Round"/>
              <a:buChar char="●"/>
            </a:pPr>
            <a:r>
              <a:rPr lang="en" sz="2400" dirty="0">
                <a:solidFill>
                  <a:srgbClr val="617A86"/>
                </a:solidFill>
                <a:latin typeface="Varela Round"/>
                <a:ea typeface="Varela Round"/>
                <a:cs typeface="Varela Round"/>
                <a:sym typeface="Varela Round"/>
              </a:rPr>
              <a:t>What is does our community look like?</a:t>
            </a:r>
            <a:endParaRPr sz="2400" dirty="0">
              <a:solidFill>
                <a:srgbClr val="617A86"/>
              </a:solidFill>
              <a:latin typeface="Varela Round"/>
              <a:ea typeface="Varela Round"/>
              <a:cs typeface="Varela Round"/>
              <a:sym typeface="Varela Round"/>
            </a:endParaRPr>
          </a:p>
          <a:p>
            <a:pPr marL="457200" lvl="0" indent="-381000" algn="l" rtl="0">
              <a:spcBef>
                <a:spcPts val="0"/>
              </a:spcBef>
              <a:spcAft>
                <a:spcPts val="0"/>
              </a:spcAft>
              <a:buClr>
                <a:srgbClr val="617A86"/>
              </a:buClr>
              <a:buSzPts val="2400"/>
              <a:buFont typeface="Varela Round"/>
              <a:buChar char="●"/>
            </a:pPr>
            <a:r>
              <a:rPr lang="en" sz="2400" dirty="0">
                <a:solidFill>
                  <a:srgbClr val="617A86"/>
                </a:solidFill>
                <a:latin typeface="Varela Round"/>
                <a:ea typeface="Varela Round"/>
                <a:cs typeface="Varela Round"/>
                <a:sym typeface="Varela Round"/>
              </a:rPr>
              <a:t>Who is part of our community?</a:t>
            </a:r>
            <a:endParaRPr sz="2400" dirty="0">
              <a:solidFill>
                <a:srgbClr val="617A86"/>
              </a:solidFill>
              <a:latin typeface="Varela Round"/>
              <a:ea typeface="Varela Round"/>
              <a:cs typeface="Varela Round"/>
              <a:sym typeface="Varela Round"/>
            </a:endParaRPr>
          </a:p>
          <a:p>
            <a:pPr marL="457200" lvl="0" indent="-381000" algn="l" rtl="0">
              <a:spcBef>
                <a:spcPts val="0"/>
              </a:spcBef>
              <a:spcAft>
                <a:spcPts val="0"/>
              </a:spcAft>
              <a:buClr>
                <a:srgbClr val="617A86"/>
              </a:buClr>
              <a:buSzPts val="2400"/>
              <a:buFont typeface="Varela Round"/>
              <a:buChar char="●"/>
            </a:pPr>
            <a:r>
              <a:rPr lang="en" sz="2400" dirty="0">
                <a:solidFill>
                  <a:srgbClr val="617A86"/>
                </a:solidFill>
                <a:latin typeface="Varela Round"/>
                <a:ea typeface="Varela Round"/>
                <a:cs typeface="Varela Round"/>
                <a:sym typeface="Varela Round"/>
              </a:rPr>
              <a:t>What are the challenges to unity and social cohesion within our community?</a:t>
            </a:r>
            <a:endParaRPr sz="2400" dirty="0">
              <a:solidFill>
                <a:srgbClr val="617A86"/>
              </a:solidFill>
              <a:latin typeface="Varela Round"/>
              <a:ea typeface="Varela Round"/>
              <a:cs typeface="Varela Round"/>
              <a:sym typeface="Varela Round"/>
            </a:endParaRPr>
          </a:p>
          <a:p>
            <a:pPr marL="457200" lvl="0" indent="-381000" algn="l" rtl="0">
              <a:spcBef>
                <a:spcPts val="0"/>
              </a:spcBef>
              <a:spcAft>
                <a:spcPts val="0"/>
              </a:spcAft>
              <a:buClr>
                <a:srgbClr val="617A86"/>
              </a:buClr>
              <a:buSzPts val="2400"/>
              <a:buFont typeface="Varela Round"/>
              <a:buChar char="●"/>
            </a:pPr>
            <a:r>
              <a:rPr lang="en" sz="2400" dirty="0">
                <a:solidFill>
                  <a:srgbClr val="617A86"/>
                </a:solidFill>
                <a:latin typeface="Varela Round"/>
                <a:ea typeface="Varela Round"/>
                <a:cs typeface="Varela Round"/>
                <a:sym typeface="Varela Round"/>
              </a:rPr>
              <a:t>What are the special and unique characteristics of our community?</a:t>
            </a:r>
            <a:endParaRPr sz="2400" dirty="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6D55DDF9-A151-4B2A-6520-F422FB02ACC8}"/>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txBox="1">
            <a:spLocks noGrp="1"/>
          </p:cNvSpPr>
          <p:nvPr>
            <p:ph type="ctrTitle" idx="4294967295"/>
          </p:nvPr>
        </p:nvSpPr>
        <p:spPr>
          <a:xfrm>
            <a:off x="685725" y="1558028"/>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Let’s get</a:t>
            </a:r>
            <a:r>
              <a:rPr lang="en" sz="4800" b="1" dirty="0">
                <a:solidFill>
                  <a:srgbClr val="E8004C"/>
                </a:solidFill>
              </a:rPr>
              <a:t> </a:t>
            </a:r>
            <a:r>
              <a:rPr lang="en" sz="4800" b="1" dirty="0">
                <a:solidFill>
                  <a:srgbClr val="E8004C"/>
                </a:solidFill>
                <a:latin typeface="Raleway Black" pitchFamily="2" charset="0"/>
              </a:rPr>
              <a:t>M</a:t>
            </a:r>
            <a:r>
              <a:rPr lang="en" sz="4800" b="1" dirty="0">
                <a:solidFill>
                  <a:srgbClr val="00ACC3"/>
                </a:solidFill>
                <a:latin typeface="Raleway Black" pitchFamily="2" charset="0"/>
              </a:rPr>
              <a:t>A</a:t>
            </a:r>
            <a:r>
              <a:rPr lang="en" sz="4800" b="1" dirty="0">
                <a:solidFill>
                  <a:srgbClr val="ED4A00"/>
                </a:solidFill>
                <a:latin typeface="Raleway Black" pitchFamily="2" charset="0"/>
              </a:rPr>
              <a:t>D</a:t>
            </a:r>
            <a:r>
              <a:rPr lang="en" sz="4800" b="1" dirty="0"/>
              <a:t> </a:t>
            </a:r>
            <a:endParaRPr sz="4800" b="1" dirty="0"/>
          </a:p>
          <a:p>
            <a:pPr marL="0" lvl="0" indent="0" algn="ctr" rtl="0">
              <a:spcBef>
                <a:spcPts val="0"/>
              </a:spcBef>
              <a:spcAft>
                <a:spcPts val="0"/>
              </a:spcAft>
              <a:buNone/>
            </a:pPr>
            <a:r>
              <a:rPr lang="en" sz="3200" b="1" dirty="0"/>
              <a:t>Unity Week NZ </a:t>
            </a:r>
            <a:br>
              <a:rPr lang="en" sz="3200" b="1" dirty="0"/>
            </a:br>
            <a:r>
              <a:rPr lang="en" sz="3200" b="1" dirty="0"/>
              <a:t>15 to 21 March</a:t>
            </a:r>
            <a:endParaRPr sz="3200" b="1" dirty="0"/>
          </a:p>
        </p:txBody>
      </p:sp>
      <p:sp>
        <p:nvSpPr>
          <p:cNvPr id="223" name="Google Shape;223;p17"/>
          <p:cNvSpPr txBox="1">
            <a:spLocks noGrp="1"/>
          </p:cNvSpPr>
          <p:nvPr>
            <p:ph type="subTitle" idx="4294967295"/>
          </p:nvPr>
        </p:nvSpPr>
        <p:spPr>
          <a:xfrm>
            <a:off x="1275150" y="2953869"/>
            <a:ext cx="6593700" cy="752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solidFill>
                  <a:srgbClr val="00ACC3"/>
                </a:solidFill>
              </a:rPr>
              <a:t>Design Thinking Challenge</a:t>
            </a:r>
            <a:endParaRPr sz="3600" b="1" dirty="0">
              <a:solidFill>
                <a:srgbClr val="00ACC3"/>
              </a:solidFill>
            </a:endParaRPr>
          </a:p>
        </p:txBody>
      </p:sp>
      <p:sp>
        <p:nvSpPr>
          <p:cNvPr id="224" name="Google Shape;224;p17"/>
          <p:cNvSpPr txBox="1">
            <a:spLocks noGrp="1"/>
          </p:cNvSpPr>
          <p:nvPr>
            <p:ph type="body" idx="4294967295"/>
          </p:nvPr>
        </p:nvSpPr>
        <p:spPr>
          <a:xfrm>
            <a:off x="1275150" y="3719515"/>
            <a:ext cx="6593700" cy="792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solidFill>
                  <a:srgbClr val="E8004C"/>
                </a:solidFill>
              </a:rPr>
              <a:t>How</a:t>
            </a:r>
            <a:r>
              <a:rPr lang="en" dirty="0"/>
              <a:t> </a:t>
            </a:r>
            <a:r>
              <a:rPr lang="en" b="1" dirty="0">
                <a:solidFill>
                  <a:srgbClr val="92278F"/>
                </a:solidFill>
              </a:rPr>
              <a:t>might</a:t>
            </a:r>
            <a:r>
              <a:rPr lang="en" dirty="0"/>
              <a:t> </a:t>
            </a:r>
            <a:r>
              <a:rPr lang="en" b="1" dirty="0">
                <a:solidFill>
                  <a:srgbClr val="ED4A00"/>
                </a:solidFill>
              </a:rPr>
              <a:t>we</a:t>
            </a:r>
            <a:r>
              <a:rPr lang="en" dirty="0"/>
              <a:t> …</a:t>
            </a:r>
            <a:endParaRPr dirty="0"/>
          </a:p>
          <a:p>
            <a:pPr marL="0" lvl="0" indent="0" algn="ctr" rtl="0">
              <a:lnSpc>
                <a:spcPct val="115000"/>
              </a:lnSpc>
              <a:spcBef>
                <a:spcPts val="0"/>
              </a:spcBef>
              <a:spcAft>
                <a:spcPts val="0"/>
              </a:spcAft>
              <a:buClr>
                <a:schemeClr val="dk1"/>
              </a:buClr>
              <a:buSzPts val="1100"/>
              <a:buFont typeface="Arial"/>
              <a:buNone/>
            </a:pPr>
            <a:r>
              <a:rPr lang="en" dirty="0"/>
              <a:t>make a </a:t>
            </a:r>
            <a:r>
              <a:rPr lang="en" b="1" dirty="0"/>
              <a:t>d</a:t>
            </a:r>
            <a:r>
              <a:rPr lang="en" b="1" dirty="0">
                <a:solidFill>
                  <a:srgbClr val="F8BB00"/>
                </a:solidFill>
              </a:rPr>
              <a:t>i</a:t>
            </a:r>
            <a:r>
              <a:rPr lang="en" b="1" dirty="0">
                <a:solidFill>
                  <a:srgbClr val="92278F"/>
                </a:solidFill>
              </a:rPr>
              <a:t>f</a:t>
            </a:r>
            <a:r>
              <a:rPr lang="en" b="1" dirty="0">
                <a:solidFill>
                  <a:srgbClr val="65BB48"/>
                </a:solidFill>
              </a:rPr>
              <a:t>f</a:t>
            </a:r>
            <a:r>
              <a:rPr lang="en" b="1" dirty="0"/>
              <a:t>e</a:t>
            </a:r>
            <a:r>
              <a:rPr lang="en" b="1" dirty="0">
                <a:solidFill>
                  <a:srgbClr val="E8004C"/>
                </a:solidFill>
              </a:rPr>
              <a:t>r</a:t>
            </a:r>
            <a:r>
              <a:rPr lang="en" b="1" dirty="0">
                <a:solidFill>
                  <a:srgbClr val="197B8C"/>
                </a:solidFill>
              </a:rPr>
              <a:t>e</a:t>
            </a:r>
            <a:r>
              <a:rPr lang="en" b="1" dirty="0">
                <a:solidFill>
                  <a:srgbClr val="ED4A00"/>
                </a:solidFill>
              </a:rPr>
              <a:t>n</a:t>
            </a:r>
            <a:r>
              <a:rPr lang="en" b="1" dirty="0"/>
              <a:t>c</a:t>
            </a:r>
            <a:r>
              <a:rPr lang="en" b="1" dirty="0">
                <a:solidFill>
                  <a:srgbClr val="00ACC3"/>
                </a:solidFill>
              </a:rPr>
              <a:t>e</a:t>
            </a:r>
            <a:r>
              <a:rPr lang="en" dirty="0"/>
              <a:t> in </a:t>
            </a:r>
            <a:r>
              <a:rPr lang="en" b="1" dirty="0"/>
              <a:t>our</a:t>
            </a:r>
            <a:r>
              <a:rPr lang="en" dirty="0"/>
              <a:t> community?</a:t>
            </a:r>
            <a:endParaRPr dirty="0"/>
          </a:p>
          <a:p>
            <a:pPr marL="0" lvl="0" indent="0" algn="ctr" rtl="0">
              <a:spcBef>
                <a:spcPts val="600"/>
              </a:spcBef>
              <a:spcAft>
                <a:spcPts val="0"/>
              </a:spcAft>
              <a:buNone/>
            </a:pPr>
            <a:endParaRPr sz="1400" dirty="0"/>
          </a:p>
        </p:txBody>
      </p:sp>
      <p:pic>
        <p:nvPicPr>
          <p:cNvPr id="225" name="Google Shape;225;p17"/>
          <p:cNvPicPr preferRelativeResize="0"/>
          <p:nvPr/>
        </p:nvPicPr>
        <p:blipFill>
          <a:blip r:embed="rId3">
            <a:alphaModFix/>
          </a:blip>
          <a:stretch>
            <a:fillRect/>
          </a:stretch>
        </p:blipFill>
        <p:spPr>
          <a:xfrm>
            <a:off x="6904547" y="1507348"/>
            <a:ext cx="1390500" cy="1390800"/>
          </a:xfrm>
          <a:prstGeom prst="ellipse">
            <a:avLst/>
          </a:prstGeom>
          <a:noFill/>
          <a:ln>
            <a:noFill/>
          </a:ln>
        </p:spPr>
      </p:pic>
      <p:sp>
        <p:nvSpPr>
          <p:cNvPr id="226" name="Google Shape;226;p17"/>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227" name="Google Shape;227;p17"/>
          <p:cNvPicPr preferRelativeResize="0"/>
          <p:nvPr/>
        </p:nvPicPr>
        <p:blipFill>
          <a:blip r:embed="rId4">
            <a:alphaModFix/>
          </a:blip>
          <a:stretch>
            <a:fillRect/>
          </a:stretch>
        </p:blipFill>
        <p:spPr>
          <a:xfrm>
            <a:off x="6836941" y="1417884"/>
            <a:ext cx="1652125" cy="1652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2238613" y="751175"/>
            <a:ext cx="61695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4800" b="1" dirty="0">
                <a:solidFill>
                  <a:srgbClr val="E8004C"/>
                </a:solidFill>
                <a:latin typeface="Raleway Black" pitchFamily="2" charset="0"/>
              </a:rPr>
              <a:t>M</a:t>
            </a:r>
            <a:r>
              <a:rPr lang="en" sz="4800" b="1" dirty="0">
                <a:solidFill>
                  <a:srgbClr val="00ACC3"/>
                </a:solidFill>
                <a:latin typeface="Raleway Black" pitchFamily="2" charset="0"/>
              </a:rPr>
              <a:t>A</a:t>
            </a:r>
            <a:r>
              <a:rPr lang="en" sz="4800" b="1" dirty="0">
                <a:solidFill>
                  <a:srgbClr val="ED4A00"/>
                </a:solidFill>
                <a:latin typeface="Raleway Black" pitchFamily="2" charset="0"/>
              </a:rPr>
              <a:t>D</a:t>
            </a:r>
            <a:r>
              <a:rPr lang="en" sz="4800" b="1" dirty="0"/>
              <a:t> Week </a:t>
            </a:r>
            <a:r>
              <a:rPr lang="en" sz="3600" b="1" dirty="0"/>
              <a:t>is about...</a:t>
            </a:r>
            <a:endParaRPr sz="3600" b="1" dirty="0"/>
          </a:p>
        </p:txBody>
      </p:sp>
      <p:sp>
        <p:nvSpPr>
          <p:cNvPr id="233" name="Google Shape;233;p1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34" name="Google Shape;234;p18"/>
          <p:cNvSpPr txBox="1"/>
          <p:nvPr/>
        </p:nvSpPr>
        <p:spPr>
          <a:xfrm>
            <a:off x="3029475" y="1333975"/>
            <a:ext cx="5679900" cy="31554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rgbClr val="617A86"/>
              </a:buClr>
              <a:buSzPts val="3600"/>
              <a:buFont typeface="Varela Round"/>
              <a:buChar char="●"/>
            </a:pPr>
            <a:endParaRPr lang="en" sz="1000" dirty="0">
              <a:solidFill>
                <a:srgbClr val="617A86"/>
              </a:solidFill>
              <a:latin typeface="Varela Round"/>
              <a:ea typeface="Varela Round"/>
              <a:cs typeface="Varela Round"/>
              <a:sym typeface="Varela Round"/>
            </a:endParaRPr>
          </a:p>
          <a:p>
            <a:pPr marL="457200" lvl="0" indent="-457200" algn="l" rtl="0">
              <a:spcBef>
                <a:spcPts val="0"/>
              </a:spcBef>
              <a:spcAft>
                <a:spcPts val="0"/>
              </a:spcAft>
              <a:buClr>
                <a:srgbClr val="617A86"/>
              </a:buClr>
              <a:buSzPts val="3600"/>
              <a:buFont typeface="Varela Round"/>
              <a:buChar char="●"/>
            </a:pPr>
            <a:r>
              <a:rPr lang="en" sz="2800" dirty="0">
                <a:solidFill>
                  <a:srgbClr val="617A86"/>
                </a:solidFill>
                <a:latin typeface="Varela Round"/>
                <a:ea typeface="Varela Round"/>
                <a:cs typeface="Varela Round"/>
                <a:sym typeface="Varela Round"/>
              </a:rPr>
              <a:t>Student leadership</a:t>
            </a:r>
            <a:endParaRPr sz="2800" dirty="0">
              <a:solidFill>
                <a:srgbClr val="617A86"/>
              </a:solidFill>
              <a:latin typeface="Varela Round"/>
              <a:ea typeface="Varela Round"/>
              <a:cs typeface="Varela Round"/>
              <a:sym typeface="Varela Round"/>
            </a:endParaRPr>
          </a:p>
          <a:p>
            <a:pPr marL="457200" lvl="0" indent="-457200" algn="l" rtl="0">
              <a:spcBef>
                <a:spcPts val="0"/>
              </a:spcBef>
              <a:spcAft>
                <a:spcPts val="0"/>
              </a:spcAft>
              <a:buClr>
                <a:srgbClr val="617A86"/>
              </a:buClr>
              <a:buSzPts val="3600"/>
              <a:buFont typeface="Varela Round"/>
              <a:buChar char="●"/>
            </a:pPr>
            <a:r>
              <a:rPr lang="en" sz="2800" dirty="0">
                <a:solidFill>
                  <a:srgbClr val="617A86"/>
                </a:solidFill>
                <a:latin typeface="Varela Round"/>
                <a:ea typeface="Varela Round"/>
                <a:cs typeface="Varela Round"/>
                <a:sym typeface="Varela Round"/>
              </a:rPr>
              <a:t>Collaborating</a:t>
            </a:r>
            <a:endParaRPr sz="2800" dirty="0">
              <a:solidFill>
                <a:srgbClr val="617A86"/>
              </a:solidFill>
              <a:latin typeface="Varela Round"/>
              <a:ea typeface="Varela Round"/>
              <a:cs typeface="Varela Round"/>
              <a:sym typeface="Varela Round"/>
            </a:endParaRPr>
          </a:p>
          <a:p>
            <a:pPr marL="457200" lvl="0" indent="-457200" algn="l" rtl="0">
              <a:spcBef>
                <a:spcPts val="0"/>
              </a:spcBef>
              <a:spcAft>
                <a:spcPts val="0"/>
              </a:spcAft>
              <a:buClr>
                <a:srgbClr val="617A86"/>
              </a:buClr>
              <a:buSzPts val="3600"/>
              <a:buFont typeface="Varela Round"/>
              <a:buChar char="●"/>
            </a:pPr>
            <a:r>
              <a:rPr lang="en" sz="2800" dirty="0">
                <a:solidFill>
                  <a:srgbClr val="617A86"/>
                </a:solidFill>
                <a:latin typeface="Varela Round"/>
                <a:ea typeface="Varela Round"/>
                <a:cs typeface="Varela Round"/>
                <a:sym typeface="Varela Round"/>
              </a:rPr>
              <a:t>Being empathetic</a:t>
            </a:r>
            <a:endParaRPr sz="2800" dirty="0">
              <a:solidFill>
                <a:srgbClr val="617A86"/>
              </a:solidFill>
              <a:latin typeface="Varela Round"/>
              <a:ea typeface="Varela Round"/>
              <a:cs typeface="Varela Round"/>
              <a:sym typeface="Varela Round"/>
            </a:endParaRPr>
          </a:p>
          <a:p>
            <a:pPr marL="457200" lvl="0" indent="-457200" algn="l" rtl="0">
              <a:spcBef>
                <a:spcPts val="0"/>
              </a:spcBef>
              <a:spcAft>
                <a:spcPts val="0"/>
              </a:spcAft>
              <a:buClr>
                <a:srgbClr val="617A86"/>
              </a:buClr>
              <a:buSzPts val="3600"/>
              <a:buFont typeface="Varela Round"/>
              <a:buChar char="●"/>
            </a:pPr>
            <a:r>
              <a:rPr lang="en" sz="2800" dirty="0">
                <a:solidFill>
                  <a:srgbClr val="617A86"/>
                </a:solidFill>
                <a:latin typeface="Varela Round"/>
                <a:ea typeface="Varela Round"/>
                <a:cs typeface="Varela Round"/>
                <a:sym typeface="Varela Round"/>
              </a:rPr>
              <a:t>Problem solving</a:t>
            </a:r>
            <a:endParaRPr sz="2800" dirty="0">
              <a:solidFill>
                <a:srgbClr val="617A86"/>
              </a:solidFill>
              <a:latin typeface="Varela Round"/>
              <a:ea typeface="Varela Round"/>
              <a:cs typeface="Varela Round"/>
              <a:sym typeface="Varela Round"/>
            </a:endParaRPr>
          </a:p>
          <a:p>
            <a:pPr marL="457200" lvl="0" indent="-457200" algn="l" rtl="0">
              <a:spcBef>
                <a:spcPts val="0"/>
              </a:spcBef>
              <a:spcAft>
                <a:spcPts val="0"/>
              </a:spcAft>
              <a:buClr>
                <a:srgbClr val="617A86"/>
              </a:buClr>
              <a:buSzPts val="3600"/>
              <a:buFont typeface="Varela Round"/>
              <a:buChar char="●"/>
            </a:pPr>
            <a:r>
              <a:rPr lang="en" sz="2800" dirty="0">
                <a:solidFill>
                  <a:srgbClr val="617A86"/>
                </a:solidFill>
                <a:latin typeface="Varela Round"/>
                <a:ea typeface="Varela Round"/>
                <a:cs typeface="Varela Round"/>
                <a:sym typeface="Varela Round"/>
              </a:rPr>
              <a:t>Being creative and innovative!</a:t>
            </a:r>
            <a:endParaRPr sz="2800" dirty="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A241AA5E-8C52-19C2-A7D8-C9D020557A10}"/>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2159809" y="494752"/>
            <a:ext cx="56964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Design Thinking...</a:t>
            </a:r>
            <a:endParaRPr sz="4800" b="1"/>
          </a:p>
        </p:txBody>
      </p:sp>
      <p:sp>
        <p:nvSpPr>
          <p:cNvPr id="240" name="Google Shape;240;p1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41" name="Google Shape;241;p19" descr="Design Thinking. Brought to you by Daylight Design.&#10;&#10;Suppose you are part of a thriving business and need to branch out and find that next big thing. Or say you want to change a behavior, like getting people...a lot of people...to use less energy in their homes. How would you go about it?&#10;Design thinking is a powerful tool to tackle the unknown.&#10;It's a means of going on an expedition, without a map, without even knowing the destination, but with the confidence that you'll end up somewhere great.&#10;Let's make it tangible with an example that captures the five key elements of design thinking. Daylight was given the challenge of getting kids in America to move more to help fight childhood obesity. The project started with an idea--provide kids with a digital music player that has a motion sensor, then give them rewards based on their activity.&#10;But the big question was, would kids really use it? What could make the experience so compelling that they would use it long enough to see the health benefits.&#10;Learn from people&#10;We began by talking with kids.  We spent time in their homes and schools, across the country. We listened to them share their motivations, habits, delights and frustrations. &#10;The research included kids in the mainstream, but also incredibly active kids and the very sedentary. It turns out that those at the extremes are really good at giving a voice to problems  that those in the middle might feel, but have a harder time putting their finger on.&#10;Find patterns&#10;We captured our observations on hundreds of post-it notes and laid them all out to make sense of what we learned.&#10;Using informed intuition, we looked for patterns that pointed to opportunities.   &#10;Daniel said, &quot;I get bored with solo video games, it's the multiplayer ones that keep me coming back.&quot; Meg said, &quot;I don't listen to music when I'm running because I want to talk to people.&quot;&#10;Define design principles&#10;These quotes along with others, revealed one of the design principles  that would help us get to a successful concept.&#10;&quot;Facilitate social interaction at all times&quot;&#10;Many such design principles emerged. Together, they formed the guideposts of an experience that we felt confident would resonate with kids.&#10;Make Tangible&#10;We asked ourselves &quot;How Might We&quot; questions to bridge the gap from design principles to specific ideas and then quickly turned the best of them into rough prototypes.&#10;Building physical devices out of simple cardboard and mocking up digital experiences with paper and pen allowed us to learn quickly. &#10;5. Iterate Relentlessly.&#10;With each prototype we tweaked and evolved the concept.  &#10;We brought digital and physical models to kids to listen and learn.&#10;The concept evolved until we got to a compelling solution.  &#10;What we ended up with was a new product category. Before Fitbit and Apple Watch, we developed an activity tracker  that gave kids a portal to an online world, where they could  share and celebrate their real-world accomplishments with each other and their families.  &#10;In a three month clinical trial, the impact was a 59% increase in physical activity. &#10;Learn from people &#10;Look for patterns&#10;Define design principles&#10;Make tangible&#10;Iterate relentlessly &#10;Whatever the challenge, design thinking is a powerful tool to reveal new ways of thinking and doing.&#10;What in your world could benefit from design thinking?" title="What is Design Thinking (2015)">
            <a:hlinkClick r:id="rId3"/>
          </p:cNvPr>
          <p:cNvPicPr preferRelativeResize="0"/>
          <p:nvPr/>
        </p:nvPicPr>
        <p:blipFill rotWithShape="1">
          <a:blip r:embed="rId4">
            <a:alphaModFix/>
          </a:blip>
          <a:srcRect t="13016" b="13224"/>
          <a:stretch/>
        </p:blipFill>
        <p:spPr>
          <a:xfrm>
            <a:off x="2244661" y="1405216"/>
            <a:ext cx="5838289" cy="3243532"/>
          </a:xfrm>
          <a:prstGeom prst="rect">
            <a:avLst/>
          </a:prstGeom>
          <a:noFill/>
          <a:ln>
            <a:noFill/>
          </a:ln>
        </p:spPr>
      </p:pic>
      <p:sp>
        <p:nvSpPr>
          <p:cNvPr id="2" name="TextBox 1">
            <a:extLst>
              <a:ext uri="{FF2B5EF4-FFF2-40B4-BE49-F238E27FC236}">
                <a16:creationId xmlns:a16="http://schemas.microsoft.com/office/drawing/2014/main" id="{F31ECE72-7114-1921-3E50-9366424A303A}"/>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title"/>
          </p:nvPr>
        </p:nvSpPr>
        <p:spPr>
          <a:xfrm>
            <a:off x="4623300" y="1165250"/>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Design Thinking...</a:t>
            </a:r>
            <a:endParaRPr sz="4800" b="1"/>
          </a:p>
        </p:txBody>
      </p:sp>
      <p:sp>
        <p:nvSpPr>
          <p:cNvPr id="247" name="Google Shape;247;p2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48" name="Google Shape;248;p20"/>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pic>
        <p:nvPicPr>
          <p:cNvPr id="249" name="Google Shape;249;p20"/>
          <p:cNvPicPr preferRelativeResize="0"/>
          <p:nvPr/>
        </p:nvPicPr>
        <p:blipFill rotWithShape="1">
          <a:blip r:embed="rId4">
            <a:alphaModFix/>
          </a:blip>
          <a:srcRect l="32496" t="27006" r="32904" b="27412"/>
          <a:stretch/>
        </p:blipFill>
        <p:spPr>
          <a:xfrm>
            <a:off x="5181975" y="1952875"/>
            <a:ext cx="2411424" cy="2382550"/>
          </a:xfrm>
          <a:prstGeom prst="rect">
            <a:avLst/>
          </a:prstGeom>
          <a:noFill/>
          <a:ln>
            <a:noFill/>
          </a:ln>
        </p:spPr>
      </p:pic>
      <p:pic>
        <p:nvPicPr>
          <p:cNvPr id="250" name="Google Shape;250;p20"/>
          <p:cNvPicPr preferRelativeResize="0"/>
          <p:nvPr/>
        </p:nvPicPr>
        <p:blipFill rotWithShape="1">
          <a:blip r:embed="rId4">
            <a:alphaModFix/>
          </a:blip>
          <a:srcRect l="32496" t="27006" r="32904" b="27412"/>
          <a:stretch/>
        </p:blipFill>
        <p:spPr>
          <a:xfrm>
            <a:off x="4308250" y="3912125"/>
            <a:ext cx="1037076" cy="1024650"/>
          </a:xfrm>
          <a:prstGeom prst="rect">
            <a:avLst/>
          </a:prstGeom>
          <a:noFill/>
          <a:ln>
            <a:noFill/>
          </a:ln>
        </p:spPr>
      </p:pic>
      <p:pic>
        <p:nvPicPr>
          <p:cNvPr id="251" name="Google Shape;251;p20"/>
          <p:cNvPicPr preferRelativeResize="0"/>
          <p:nvPr/>
        </p:nvPicPr>
        <p:blipFill rotWithShape="1">
          <a:blip r:embed="rId5">
            <a:alphaModFix/>
          </a:blip>
          <a:srcRect l="30953" t="20928" r="29428" b="20922"/>
          <a:stretch/>
        </p:blipFill>
        <p:spPr>
          <a:xfrm>
            <a:off x="7903100" y="3610050"/>
            <a:ext cx="1037076" cy="1141574"/>
          </a:xfrm>
          <a:prstGeom prst="rect">
            <a:avLst/>
          </a:prstGeom>
          <a:noFill/>
          <a:ln>
            <a:noFill/>
          </a:ln>
        </p:spPr>
      </p:pic>
      <p:pic>
        <p:nvPicPr>
          <p:cNvPr id="252" name="Google Shape;252;p20"/>
          <p:cNvPicPr preferRelativeResize="0"/>
          <p:nvPr/>
        </p:nvPicPr>
        <p:blipFill rotWithShape="1">
          <a:blip r:embed="rId5">
            <a:alphaModFix/>
          </a:blip>
          <a:srcRect l="30953" t="20928" r="29428" b="20922"/>
          <a:stretch/>
        </p:blipFill>
        <p:spPr>
          <a:xfrm>
            <a:off x="4308250" y="1806350"/>
            <a:ext cx="1037076" cy="1141574"/>
          </a:xfrm>
          <a:prstGeom prst="rect">
            <a:avLst/>
          </a:prstGeom>
          <a:noFill/>
          <a:ln>
            <a:noFill/>
          </a:ln>
        </p:spPr>
      </p:pic>
      <p:pic>
        <p:nvPicPr>
          <p:cNvPr id="253" name="Google Shape;253;p20"/>
          <p:cNvPicPr preferRelativeResize="0"/>
          <p:nvPr/>
        </p:nvPicPr>
        <p:blipFill rotWithShape="1">
          <a:blip r:embed="rId4">
            <a:alphaModFix/>
          </a:blip>
          <a:srcRect l="32496" t="27006" r="32904" b="27412"/>
          <a:stretch/>
        </p:blipFill>
        <p:spPr>
          <a:xfrm>
            <a:off x="7731475" y="2140525"/>
            <a:ext cx="1037076" cy="1024650"/>
          </a:xfrm>
          <a:prstGeom prst="rect">
            <a:avLst/>
          </a:prstGeom>
          <a:noFill/>
          <a:ln>
            <a:noFill/>
          </a:ln>
        </p:spPr>
      </p:pic>
      <p:pic>
        <p:nvPicPr>
          <p:cNvPr id="254" name="Google Shape;254;p20"/>
          <p:cNvPicPr preferRelativeResize="0"/>
          <p:nvPr/>
        </p:nvPicPr>
        <p:blipFill rotWithShape="1">
          <a:blip r:embed="rId5">
            <a:alphaModFix/>
          </a:blip>
          <a:srcRect l="30953" t="20928" r="29428" b="20922"/>
          <a:stretch/>
        </p:blipFill>
        <p:spPr>
          <a:xfrm>
            <a:off x="7731475" y="119675"/>
            <a:ext cx="1037076" cy="1141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title"/>
          </p:nvPr>
        </p:nvSpPr>
        <p:spPr>
          <a:xfrm>
            <a:off x="4559175" y="1199475"/>
            <a:ext cx="4419600"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a:t>Design Thinking...</a:t>
            </a:r>
            <a:endParaRPr sz="4800" b="1"/>
          </a:p>
        </p:txBody>
      </p:sp>
      <p:sp>
        <p:nvSpPr>
          <p:cNvPr id="260" name="Google Shape;260;p21"/>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261" name="Google Shape;261;p21"/>
          <p:cNvPicPr preferRelativeResize="0"/>
          <p:nvPr/>
        </p:nvPicPr>
        <p:blipFill rotWithShape="1">
          <a:blip r:embed="rId3">
            <a:alphaModFix/>
          </a:blip>
          <a:srcRect l="24928" t="14754" r="24185" b="14514"/>
          <a:stretch/>
        </p:blipFill>
        <p:spPr>
          <a:xfrm>
            <a:off x="905900" y="1011063"/>
            <a:ext cx="2993976" cy="3121375"/>
          </a:xfrm>
          <a:prstGeom prst="rect">
            <a:avLst/>
          </a:prstGeom>
          <a:noFill/>
          <a:ln>
            <a:noFill/>
          </a:ln>
        </p:spPr>
      </p:pic>
      <p:sp>
        <p:nvSpPr>
          <p:cNvPr id="262" name="Google Shape;262;p21"/>
          <p:cNvSpPr txBox="1"/>
          <p:nvPr/>
        </p:nvSpPr>
        <p:spPr>
          <a:xfrm>
            <a:off x="4595225" y="2103575"/>
            <a:ext cx="4293600" cy="27450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617A86"/>
              </a:buClr>
              <a:buSzPts val="3600"/>
              <a:buFont typeface="Varela Round"/>
              <a:buChar char="●"/>
            </a:pPr>
            <a:r>
              <a:rPr lang="en" sz="3600">
                <a:solidFill>
                  <a:srgbClr val="617A86"/>
                </a:solidFill>
                <a:latin typeface="Varela Round"/>
                <a:ea typeface="Varela Round"/>
                <a:cs typeface="Varela Round"/>
                <a:sym typeface="Varela Round"/>
              </a:rPr>
              <a:t>Immersion</a:t>
            </a:r>
            <a:endParaRPr sz="3600">
              <a:solidFill>
                <a:srgbClr val="617A86"/>
              </a:solidFill>
              <a:latin typeface="Varela Round"/>
              <a:ea typeface="Varela Round"/>
              <a:cs typeface="Varela Round"/>
              <a:sym typeface="Varela Round"/>
            </a:endParaRPr>
          </a:p>
          <a:p>
            <a:pPr marL="457200" marR="0" lvl="0" indent="-457200" algn="l" rtl="0">
              <a:lnSpc>
                <a:spcPct val="100000"/>
              </a:lnSpc>
              <a:spcBef>
                <a:spcPts val="0"/>
              </a:spcBef>
              <a:spcAft>
                <a:spcPts val="0"/>
              </a:spcAft>
              <a:buClr>
                <a:srgbClr val="617A86"/>
              </a:buClr>
              <a:buSzPts val="3600"/>
              <a:buFont typeface="Varela Round"/>
              <a:buChar char="●"/>
            </a:pPr>
            <a:r>
              <a:rPr lang="en" sz="3600">
                <a:solidFill>
                  <a:srgbClr val="617A86"/>
                </a:solidFill>
                <a:latin typeface="Varela Round"/>
                <a:ea typeface="Varela Round"/>
                <a:cs typeface="Varela Round"/>
                <a:sym typeface="Varela Round"/>
              </a:rPr>
              <a:t>Ideation</a:t>
            </a:r>
            <a:endParaRPr sz="3600">
              <a:solidFill>
                <a:srgbClr val="617A86"/>
              </a:solidFill>
              <a:latin typeface="Varela Round"/>
              <a:ea typeface="Varela Round"/>
              <a:cs typeface="Varela Round"/>
              <a:sym typeface="Varela Round"/>
            </a:endParaRPr>
          </a:p>
          <a:p>
            <a:pPr marL="457200" marR="0" lvl="0" indent="-457200" algn="l" rtl="0">
              <a:lnSpc>
                <a:spcPct val="100000"/>
              </a:lnSpc>
              <a:spcBef>
                <a:spcPts val="0"/>
              </a:spcBef>
              <a:spcAft>
                <a:spcPts val="0"/>
              </a:spcAft>
              <a:buClr>
                <a:srgbClr val="617A86"/>
              </a:buClr>
              <a:buSzPts val="3600"/>
              <a:buFont typeface="Varela Round"/>
              <a:buChar char="●"/>
            </a:pPr>
            <a:r>
              <a:rPr lang="en" sz="3600">
                <a:solidFill>
                  <a:srgbClr val="617A86"/>
                </a:solidFill>
                <a:latin typeface="Varela Round"/>
                <a:ea typeface="Varela Round"/>
                <a:cs typeface="Varela Round"/>
                <a:sym typeface="Varela Round"/>
              </a:rPr>
              <a:t>Implementation</a:t>
            </a:r>
            <a:endParaRPr sz="3600">
              <a:solidFill>
                <a:srgbClr val="617A86"/>
              </a:solidFill>
              <a:latin typeface="Varela Round"/>
              <a:ea typeface="Varela Round"/>
              <a:cs typeface="Varela Round"/>
              <a:sym typeface="Varela Round"/>
            </a:endParaRPr>
          </a:p>
        </p:txBody>
      </p:sp>
      <p:sp>
        <p:nvSpPr>
          <p:cNvPr id="2" name="TextBox 1">
            <a:extLst>
              <a:ext uri="{FF2B5EF4-FFF2-40B4-BE49-F238E27FC236}">
                <a16:creationId xmlns:a16="http://schemas.microsoft.com/office/drawing/2014/main" id="{78D21E99-0CEA-85E4-727B-2D7329295830}"/>
              </a:ext>
            </a:extLst>
          </p:cNvPr>
          <p:cNvSpPr txBox="1"/>
          <p:nvPr/>
        </p:nvSpPr>
        <p:spPr>
          <a:xfrm>
            <a:off x="311699" y="4659464"/>
            <a:ext cx="8520599" cy="430887"/>
          </a:xfrm>
          <a:prstGeom prst="rect">
            <a:avLst/>
          </a:prstGeom>
          <a:noFill/>
        </p:spPr>
        <p:txBody>
          <a:bodyPr wrap="square" rtlCol="0">
            <a:spAutoFit/>
          </a:bodyPr>
          <a:lstStyle/>
          <a:p>
            <a:pPr algn="ctr"/>
            <a:r>
              <a:rPr lang="en-NZ" sz="1100" dirty="0">
                <a:latin typeface="Raleway Black" pitchFamily="2" charset="0"/>
              </a:rPr>
              <a:t>Unity Week NZ, 15 – 21 March</a:t>
            </a:r>
          </a:p>
          <a:p>
            <a:pPr algn="ctr"/>
            <a:r>
              <a:rPr lang="en-NZ" sz="1100" dirty="0">
                <a:latin typeface="Raleway Black" pitchFamily="2" charset="0"/>
              </a:rPr>
              <a:t>unityweek.co.nz</a:t>
            </a:r>
          </a:p>
        </p:txBody>
      </p:sp>
    </p:spTree>
  </p:cSld>
  <p:clrMapOvr>
    <a:masterClrMapping/>
  </p:clrMapOvr>
</p:sld>
</file>

<file path=ppt/theme/theme1.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1498</Words>
  <Application>Microsoft Office PowerPoint</Application>
  <PresentationFormat>On-screen Show (16:9)</PresentationFormat>
  <Paragraphs>231</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Nixie One</vt:lpstr>
      <vt:lpstr>Raleway Black</vt:lpstr>
      <vt:lpstr>Varela Round</vt:lpstr>
      <vt:lpstr>Arial</vt:lpstr>
      <vt:lpstr>Puck template</vt:lpstr>
      <vt:lpstr>Let’s get MAD  Unity Week NZ 15-21 March</vt:lpstr>
      <vt:lpstr>MAD stands for...</vt:lpstr>
      <vt:lpstr>PowerPoint Presentation</vt:lpstr>
      <vt:lpstr>Our Community</vt:lpstr>
      <vt:lpstr>Let’s get MAD  Unity Week NZ  15 to 21 March</vt:lpstr>
      <vt:lpstr>MAD Week is about...</vt:lpstr>
      <vt:lpstr>Design Thinking...</vt:lpstr>
      <vt:lpstr>Design Thinking...</vt:lpstr>
      <vt:lpstr>Design Thinking...</vt:lpstr>
      <vt:lpstr>Immersion...</vt:lpstr>
      <vt:lpstr>Immersion...</vt:lpstr>
      <vt:lpstr>Immersion...</vt:lpstr>
      <vt:lpstr>Immersion...</vt:lpstr>
      <vt:lpstr>PowerPoint Presentation</vt:lpstr>
      <vt:lpstr>Immersion is about..</vt:lpstr>
      <vt:lpstr>PowerPoint Presentation</vt:lpstr>
      <vt:lpstr>Walking in somebody else’s shoes...</vt:lpstr>
      <vt:lpstr>PowerPoint Presentation</vt:lpstr>
      <vt:lpstr>PowerPoint Presentation</vt:lpstr>
      <vt:lpstr>PowerPoint Presentation</vt:lpstr>
      <vt:lpstr>PowerPoint Presentation</vt:lpstr>
      <vt:lpstr>PowerPoint Presentation</vt:lpstr>
      <vt:lpstr>Ideation...</vt:lpstr>
      <vt:lpstr>Ideation is about..</vt:lpstr>
      <vt:lpstr>Ideation...</vt:lpstr>
      <vt:lpstr>Ideation is about..</vt:lpstr>
      <vt:lpstr>Filtering ideas...</vt:lpstr>
      <vt:lpstr>Filtering ideas...</vt:lpstr>
      <vt:lpstr>This idea/solution could definitely work.</vt:lpstr>
      <vt:lpstr>  Great idea/solution BUT risky - it might work, but it might not.</vt:lpstr>
      <vt:lpstr>Love this idea!!  It is super exciting.</vt:lpstr>
      <vt:lpstr>Implementation...</vt:lpstr>
      <vt:lpstr>Implementation...</vt:lpstr>
      <vt:lpstr>Implementation...</vt:lpstr>
      <vt:lpstr>Implementation...</vt:lpstr>
      <vt:lpstr>Implementation...</vt:lpstr>
      <vt:lpstr>PowerPoint Presentation</vt:lpstr>
      <vt:lpstr>PowerPoint Presentation</vt:lpstr>
      <vt:lpstr>Get MAD this Unity Week NZ 15-21 March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MAD  Unity Week 2024</dc:title>
  <cp:lastModifiedBy>Hamimah  Ahmat</cp:lastModifiedBy>
  <cp:revision>1</cp:revision>
  <dcterms:modified xsi:type="dcterms:W3CDTF">2024-03-21T09:54:37Z</dcterms:modified>
</cp:coreProperties>
</file>